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30" r:id="rId13"/>
    <p:sldId id="351" r:id="rId14"/>
    <p:sldId id="348" r:id="rId15"/>
    <p:sldId id="350" r:id="rId16"/>
    <p:sldId id="35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2F4"/>
    <a:srgbClr val="FCF5E0"/>
    <a:srgbClr val="F2D57E"/>
    <a:srgbClr val="FCF6E4"/>
    <a:srgbClr val="F7E5B3"/>
    <a:srgbClr val="ED4D37"/>
    <a:srgbClr val="8C1B1B"/>
    <a:srgbClr val="EE4B3A"/>
    <a:srgbClr val="F57F4F"/>
    <a:srgbClr val="8CE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3848" autoAdjust="0"/>
  </p:normalViewPr>
  <p:slideViewPr>
    <p:cSldViewPr snapToGrid="0" showGuides="1">
      <p:cViewPr>
        <p:scale>
          <a:sx n="75" d="100"/>
          <a:sy n="75" d="100"/>
        </p:scale>
        <p:origin x="278" y="-5"/>
      </p:cViewPr>
      <p:guideLst>
        <p:guide orient="horz" pos="368"/>
        <p:guide orient="horz" pos="4065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AF62-C694-F152-33AA-F189910F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256E0-470B-87A3-12C6-D392C93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EB33F5-B0BA-8547-98AF-C9423F20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2E9FB-5300-CEA5-BA6C-032B62992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7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9901-0AE1-D8C2-8C99-70F3DBBA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5C398-6057-270E-408C-9FE5FAF76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26321-EB66-86A4-F2D8-F18918EF0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91F0B-FAC0-0902-E774-9EA1B44E0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2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FC0C-680B-468C-97C5-A593BBA9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3293D7-DE8F-5025-783E-F24D04760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43A062-609B-117E-6038-8961C6545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EC046-ED08-51DA-241A-55983355F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14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E5BB-DB8C-222C-B510-12C9DE726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896C91-A8A4-206D-19C2-7FE36EC7D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40407-8066-B020-6D62-1DB6F9222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477F2-5853-22A7-DFE3-D89CB8666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8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9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microsoft.com/office/2007/relationships/hdphoto" Target="../media/hdphoto5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microsoft.com/office/2007/relationships/hdphoto" Target="../media/hdphoto6.wdp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10" Type="http://schemas.openxmlformats.org/officeDocument/2006/relationships/image" Target="../media/image41.png"/><Relationship Id="rId4" Type="http://schemas.openxmlformats.org/officeDocument/2006/relationships/image" Target="../media/image49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B342-FFCF-3B27-C07C-57BBC77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715EE6-49F4-2F68-DF16-C6E46E03766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F6D5E4-2537-FFF3-B963-44C4A22FFF3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ABFBBA-7115-5C1C-7D10-4AEA04426E7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07B4D9-ED3F-E76F-31EC-6BBD2CA183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918D367-A4B6-C9C5-ABB3-60ADF4B881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5435321-A46F-1E2F-7F74-9E15F047B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49AC31F-1387-4CBC-8650-5564EB850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03B1BD-9EBF-6E1D-EA8E-38E1F1068CC4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3CC1B-96F4-11FE-E4C5-17227C76774F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F282A6-F7D8-8F74-DFC4-EED1C889F6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15EB9E-2CD2-D408-AD31-8AE8277AFD9A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53737D-3F10-BEC0-FF54-D1779D70F6C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64A322-D906-FE11-2A87-ADAC71FA2189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F2F687-E311-FE3C-2E57-8AA121896857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C72B61-E338-C943-D7B8-D40918D0696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7AEAD3-CC3F-6130-BF06-38587A07C99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1C45BE4-3D6D-4C34-84BC-025EF24F1BD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1570A5-6F58-0C80-D16B-FF3D2464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8A58138-5916-7C79-9837-5531CC3FF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1B6C85-E82A-D3EE-5618-6144EF320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AF19FD7-58C8-D03A-0352-DCB7C5E798BD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B90D1B9-5DDA-DBB9-4AA2-0FB58CA585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B7F5B0D1-23A1-B952-E605-595A1D575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6112691B-486C-C65A-4A51-703B76FEF0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F512D51-BD88-67C1-27F6-AEE38759F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741AE60D-3032-AE36-A3F3-B3AB5981510B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B516A069-0D96-028C-5FE7-E51C79A82AC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C9C5A0E-6902-4DE3-21E2-ACA60C937F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566D3135-2243-7806-49EA-03623DA3F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1D685BB-9274-F9EF-F8C3-C4D1FD790BF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B20561-D2AE-EE7F-C66D-FE7D2909B4C5}"/>
              </a:ext>
            </a:extLst>
          </p:cNvPr>
          <p:cNvGrpSpPr/>
          <p:nvPr/>
        </p:nvGrpSpPr>
        <p:grpSpPr>
          <a:xfrm>
            <a:off x="456891" y="1033066"/>
            <a:ext cx="11273133" cy="5236398"/>
            <a:chOff x="456891" y="1033066"/>
            <a:chExt cx="11273133" cy="523639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01B8B2-6F32-C232-5E48-A086A3FA1813}"/>
                </a:ext>
              </a:extLst>
            </p:cNvPr>
            <p:cNvGrpSpPr/>
            <p:nvPr/>
          </p:nvGrpSpPr>
          <p:grpSpPr>
            <a:xfrm>
              <a:off x="3656224" y="1033066"/>
              <a:ext cx="4877010" cy="2790081"/>
              <a:chOff x="3656224" y="1033066"/>
              <a:chExt cx="4877010" cy="279008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1CD7D4E-51C3-8683-1300-0E6BA9287688}"/>
                  </a:ext>
                </a:extLst>
              </p:cNvPr>
              <p:cNvGrpSpPr/>
              <p:nvPr/>
            </p:nvGrpSpPr>
            <p:grpSpPr>
              <a:xfrm>
                <a:off x="3656224" y="1033066"/>
                <a:ext cx="4877010" cy="2783570"/>
                <a:chOff x="3657495" y="1033066"/>
                <a:chExt cx="4877010" cy="2783570"/>
              </a:xfrm>
            </p:grpSpPr>
            <p:pic>
              <p:nvPicPr>
                <p:cNvPr id="2" name="그림 1" descr="우주, 별자리, 대기권 밖, 은하이(가) 표시된 사진&#10;&#10;자동 생성된 설명">
                  <a:extLst>
                    <a:ext uri="{FF2B5EF4-FFF2-40B4-BE49-F238E27FC236}">
                      <a16:creationId xmlns:a16="http://schemas.microsoft.com/office/drawing/2014/main" id="{E5D70B2E-F79F-A3C7-5308-DEEA12E02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04"/>
                <a:stretch/>
              </p:blipFill>
              <p:spPr>
                <a:xfrm>
                  <a:off x="3657495" y="1033066"/>
                  <a:ext cx="4877010" cy="2783570"/>
                </a:xfrm>
                <a:prstGeom prst="rect">
                  <a:avLst/>
                </a:prstGeom>
              </p:spPr>
            </p:pic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5D26B7B6-7765-865E-61EB-76158FB9CB5D}"/>
                    </a:ext>
                  </a:extLst>
                </p:cNvPr>
                <p:cNvGrpSpPr/>
                <p:nvPr/>
              </p:nvGrpSpPr>
              <p:grpSpPr>
                <a:xfrm>
                  <a:off x="4685223" y="2611250"/>
                  <a:ext cx="2821554" cy="964895"/>
                  <a:chOff x="4685223" y="2169988"/>
                  <a:chExt cx="2821554" cy="964895"/>
                </a:xfrm>
              </p:grpSpPr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C09CAF24-EB98-73B1-6599-57658E63FAF1}"/>
                      </a:ext>
                    </a:extLst>
                  </p:cNvPr>
                  <p:cNvGrpSpPr/>
                  <p:nvPr/>
                </p:nvGrpSpPr>
                <p:grpSpPr>
                  <a:xfrm>
                    <a:off x="7164463" y="2169988"/>
                    <a:ext cx="342314" cy="964895"/>
                    <a:chOff x="8965946" y="3460405"/>
                    <a:chExt cx="510000" cy="1437560"/>
                  </a:xfrm>
                </p:grpSpPr>
                <p:pic>
                  <p:nvPicPr>
                    <p:cNvPr id="19" name="그림 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8C7182-BD14-A4E4-7EC3-81A1341D3C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69204F-5BD4-AE55-7392-507A99C9BB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4ABD1FF-B175-6EE7-FC48-4DB8BD64F704}"/>
                      </a:ext>
                    </a:extLst>
                  </p:cNvPr>
                  <p:cNvGrpSpPr/>
                  <p:nvPr/>
                </p:nvGrpSpPr>
                <p:grpSpPr>
                  <a:xfrm>
                    <a:off x="4685223" y="2169988"/>
                    <a:ext cx="342314" cy="964895"/>
                    <a:chOff x="5127387" y="3460405"/>
                    <a:chExt cx="510000" cy="1437560"/>
                  </a:xfrm>
                </p:grpSpPr>
                <p:pic>
                  <p:nvPicPr>
                    <p:cNvPr id="21" name="그림 20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70A4EF0-8635-5B0E-A9A4-FA2DBA5AB7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E5C0F-798C-75E4-61BF-78A051F8C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28498D4-4DE2-D936-9072-526C2BF1F1DC}"/>
                  </a:ext>
                </a:extLst>
              </p:cNvPr>
              <p:cNvSpPr/>
              <p:nvPr/>
            </p:nvSpPr>
            <p:spPr>
              <a:xfrm>
                <a:off x="3656224" y="1040347"/>
                <a:ext cx="4877010" cy="2782800"/>
              </a:xfrm>
              <a:custGeom>
                <a:avLst/>
                <a:gdLst>
                  <a:gd name="connsiteX0" fmla="*/ 2610828 w 4877010"/>
                  <a:gd name="connsiteY0" fmla="*/ 113213 h 2782800"/>
                  <a:gd name="connsiteX1" fmla="*/ 2610828 w 4877010"/>
                  <a:gd name="connsiteY1" fmla="*/ 2700483 h 2782800"/>
                  <a:gd name="connsiteX2" fmla="*/ 3325571 w 4877010"/>
                  <a:gd name="connsiteY2" fmla="*/ 2700483 h 2782800"/>
                  <a:gd name="connsiteX3" fmla="*/ 3325571 w 4877010"/>
                  <a:gd name="connsiteY3" fmla="*/ 113213 h 2782800"/>
                  <a:gd name="connsiteX4" fmla="*/ 1551438 w 4877010"/>
                  <a:gd name="connsiteY4" fmla="*/ 113213 h 2782800"/>
                  <a:gd name="connsiteX5" fmla="*/ 1551438 w 4877010"/>
                  <a:gd name="connsiteY5" fmla="*/ 2700483 h 2782800"/>
                  <a:gd name="connsiteX6" fmla="*/ 2266181 w 4877010"/>
                  <a:gd name="connsiteY6" fmla="*/ 2700483 h 2782800"/>
                  <a:gd name="connsiteX7" fmla="*/ 2266181 w 4877010"/>
                  <a:gd name="connsiteY7" fmla="*/ 113213 h 2782800"/>
                  <a:gd name="connsiteX8" fmla="*/ 0 w 4877010"/>
                  <a:gd name="connsiteY8" fmla="*/ 0 h 2782800"/>
                  <a:gd name="connsiteX9" fmla="*/ 4877010 w 4877010"/>
                  <a:gd name="connsiteY9" fmla="*/ 0 h 2782800"/>
                  <a:gd name="connsiteX10" fmla="*/ 4877010 w 4877010"/>
                  <a:gd name="connsiteY10" fmla="*/ 2782800 h 2782800"/>
                  <a:gd name="connsiteX11" fmla="*/ 0 w 4877010"/>
                  <a:gd name="connsiteY11" fmla="*/ 2782800 h 278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77010" h="2782800">
                    <a:moveTo>
                      <a:pt x="2610828" y="113213"/>
                    </a:moveTo>
                    <a:lnTo>
                      <a:pt x="2610828" y="2700483"/>
                    </a:lnTo>
                    <a:lnTo>
                      <a:pt x="3325571" y="2700483"/>
                    </a:lnTo>
                    <a:lnTo>
                      <a:pt x="3325571" y="113213"/>
                    </a:lnTo>
                    <a:close/>
                    <a:moveTo>
                      <a:pt x="1551438" y="113213"/>
                    </a:moveTo>
                    <a:lnTo>
                      <a:pt x="1551438" y="2700483"/>
                    </a:lnTo>
                    <a:lnTo>
                      <a:pt x="2266181" y="2700483"/>
                    </a:lnTo>
                    <a:lnTo>
                      <a:pt x="2266181" y="113213"/>
                    </a:lnTo>
                    <a:close/>
                    <a:moveTo>
                      <a:pt x="0" y="0"/>
                    </a:moveTo>
                    <a:lnTo>
                      <a:pt x="4877010" y="0"/>
                    </a:lnTo>
                    <a:lnTo>
                      <a:pt x="4877010" y="2782800"/>
                    </a:lnTo>
                    <a:lnTo>
                      <a:pt x="0" y="2782800"/>
                    </a:lnTo>
                    <a:close/>
                  </a:path>
                </a:pathLst>
              </a:custGeom>
              <a:solidFill>
                <a:schemeClr val="tx1">
                  <a:alpha val="39000"/>
                </a:schemeClr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D801230-626E-2A1F-56AE-CE62DDCA7F39}"/>
                  </a:ext>
                </a:extLst>
              </p:cNvPr>
              <p:cNvGrpSpPr/>
              <p:nvPr/>
            </p:nvGrpSpPr>
            <p:grpSpPr>
              <a:xfrm>
                <a:off x="5392606" y="1318246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14F858-C716-8F2F-2E8F-889836A0E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4BDA816-4D49-3D41-03A5-B776908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986D1FE-44FA-991C-527C-735C215F7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4F9A0DF-A83E-CD81-D284-D5F545A1F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669739-1B6F-97E8-B8F6-66A79662DA1A}"/>
                  </a:ext>
                </a:extLst>
              </p:cNvPr>
              <p:cNvGrpSpPr/>
              <p:nvPr/>
            </p:nvGrpSpPr>
            <p:grpSpPr>
              <a:xfrm>
                <a:off x="6451996" y="1318246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045C9A7-29E5-B2F9-EA89-3DF23BFA2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219FC06-F09E-63F0-92C6-998B500C9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549AF26-697E-94A3-2B5A-21E9B5BDF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7FFE4C3-EF3E-CFAD-69B6-CD5F188B4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6F8D9A1-6837-48A4-03DB-899F94F4B45C}"/>
                </a:ext>
              </a:extLst>
            </p:cNvPr>
            <p:cNvGrpSpPr/>
            <p:nvPr/>
          </p:nvGrpSpPr>
          <p:grpSpPr>
            <a:xfrm>
              <a:off x="6229337" y="1142772"/>
              <a:ext cx="5500687" cy="5126692"/>
              <a:chOff x="6229337" y="1142772"/>
              <a:chExt cx="5500687" cy="5126692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B7A4EE55-758F-E32D-DD6E-4BD4080DB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9136072" y="1142772"/>
                <a:ext cx="2593952" cy="2833200"/>
              </a:xfrm>
              <a:prstGeom prst="rect">
                <a:avLst/>
              </a:prstGeom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A980DDB-0CE7-703B-4856-DDF8C4BF0AAB}"/>
                  </a:ext>
                </a:extLst>
              </p:cNvPr>
              <p:cNvGrpSpPr/>
              <p:nvPr/>
            </p:nvGrpSpPr>
            <p:grpSpPr>
              <a:xfrm>
                <a:off x="6265781" y="1153560"/>
                <a:ext cx="2695679" cy="2929538"/>
                <a:chOff x="6265781" y="1153560"/>
                <a:chExt cx="2695679" cy="2929538"/>
              </a:xfrm>
            </p:grpSpPr>
            <p:cxnSp>
              <p:nvCxnSpPr>
                <p:cNvPr id="8" name="연결선: 꺾임 7">
                  <a:extLst>
                    <a:ext uri="{FF2B5EF4-FFF2-40B4-BE49-F238E27FC236}">
                      <a16:creationId xmlns:a16="http://schemas.microsoft.com/office/drawing/2014/main" id="{FB98574E-53BC-8713-76A1-01281321B6C9}"/>
                    </a:ext>
                  </a:extLst>
                </p:cNvPr>
                <p:cNvCxnSpPr>
                  <a:cxnSpLocks/>
                  <a:stCxn id="37" idx="0"/>
                  <a:endCxn id="40" idx="3"/>
                </p:cNvCxnSpPr>
                <p:nvPr/>
              </p:nvCxnSpPr>
              <p:spPr>
                <a:xfrm rot="16200000" flipV="1">
                  <a:off x="7153041" y="2274679"/>
                  <a:ext cx="1635903" cy="1980935"/>
                </a:xfrm>
                <a:prstGeom prst="bentConnector2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C0109B4-70EF-D45C-B9B8-AD66F8E07195}"/>
                    </a:ext>
                  </a:extLst>
                </p:cNvPr>
                <p:cNvSpPr/>
                <p:nvPr/>
              </p:nvSpPr>
              <p:spPr>
                <a:xfrm>
                  <a:off x="6265781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A8C4854-5205-EB1A-6E1B-8028637761F8}"/>
                    </a:ext>
                  </a:extLst>
                </p:cNvPr>
                <p:cNvSpPr txBox="1"/>
                <p:nvPr/>
              </p:nvSpPr>
              <p:spPr>
                <a:xfrm>
                  <a:off x="7378410" y="2185200"/>
                  <a:ext cx="7569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FF0D8C7-5D04-584A-BFA2-2979F29D0037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7FE371-C234-72FA-8CB0-97FAD3AE8D8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9EA98FA-7502-06D6-E351-DBC04CD262AD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359CFB30-0A0D-1AD1-3F78-6334843481C6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7BB34FE-E513-49EC-7AD2-9AC437B5FCC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CF398529-ACE5-ABB3-4E76-CD53D2108D63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7A49B76-CEFE-F785-2CFF-AD97CE8B54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732CC7A-82FC-77A8-A182-BEECA9BBFE78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CA32386-BA1A-426C-4472-8FDC40399A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8B7D597-316D-4FCC-E5F3-C16FD0E65106}"/>
                </a:ext>
              </a:extLst>
            </p:cNvPr>
            <p:cNvGrpSpPr/>
            <p:nvPr/>
          </p:nvGrpSpPr>
          <p:grpSpPr>
            <a:xfrm>
              <a:off x="456891" y="1142908"/>
              <a:ext cx="5505772" cy="5126556"/>
              <a:chOff x="456891" y="1142908"/>
              <a:chExt cx="5505772" cy="5126556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59D096F8-1869-5758-9B9A-B62DC753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456891" y="1142908"/>
                <a:ext cx="2735784" cy="2832928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8EFC02-7FC6-7D32-4EBD-08FBFC93F54C}"/>
                  </a:ext>
                </a:extLst>
              </p:cNvPr>
              <p:cNvGrpSpPr/>
              <p:nvPr/>
            </p:nvGrpSpPr>
            <p:grpSpPr>
              <a:xfrm>
                <a:off x="498420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C567AED-80EF-1700-ACBC-46AA15FDD523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B1815A-95D8-F49D-15CA-1DA4D8322546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E4E1B1B-1859-8D9D-A318-5813178EE7B7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C559276-64B7-5141-1F9E-1F2B52068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4AFD8DB3-E26B-04E8-D78A-01282D35FF2C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105DC86-9774-2DD7-5DB5-746C677C9A9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2CDCC1-E4CA-3629-91B1-DCAF74DB738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C9545E6-7098-203E-9058-ACBC4A46ACA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F67BBEB-7D2B-ACAF-31A3-2F69C1ABD19C}"/>
                  </a:ext>
                </a:extLst>
              </p:cNvPr>
              <p:cNvGrpSpPr/>
              <p:nvPr/>
            </p:nvGrpSpPr>
            <p:grpSpPr>
              <a:xfrm>
                <a:off x="3230543" y="1153560"/>
                <a:ext cx="2690592" cy="2929538"/>
                <a:chOff x="3230543" y="1153560"/>
                <a:chExt cx="2690592" cy="2929538"/>
              </a:xfrm>
            </p:grpSpPr>
            <p:cxnSp>
              <p:nvCxnSpPr>
                <p:cNvPr id="7" name="연결선: 꺾임 6">
                  <a:extLst>
                    <a:ext uri="{FF2B5EF4-FFF2-40B4-BE49-F238E27FC236}">
                      <a16:creationId xmlns:a16="http://schemas.microsoft.com/office/drawing/2014/main" id="{6E20CB53-43ED-F771-B847-70509A78750F}"/>
                    </a:ext>
                  </a:extLst>
                </p:cNvPr>
                <p:cNvCxnSpPr>
                  <a:cxnSpLocks/>
                  <a:stCxn id="55" idx="0"/>
                  <a:endCxn id="38" idx="1"/>
                </p:cNvCxnSpPr>
                <p:nvPr/>
              </p:nvCxnSpPr>
              <p:spPr>
                <a:xfrm rot="5400000" flipH="1" flipV="1">
                  <a:off x="3400516" y="2277222"/>
                  <a:ext cx="1635903" cy="1975850"/>
                </a:xfrm>
                <a:prstGeom prst="bentConnector2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FDBE5577-1E7B-7D31-F7FB-5B84CE78039A}"/>
                    </a:ext>
                  </a:extLst>
                </p:cNvPr>
                <p:cNvSpPr/>
                <p:nvPr/>
              </p:nvSpPr>
              <p:spPr>
                <a:xfrm>
                  <a:off x="5206392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142A2A-4393-36FF-CE45-19691A1CE1E7}"/>
                    </a:ext>
                  </a:extLst>
                </p:cNvPr>
                <p:cNvSpPr txBox="1"/>
                <p:nvPr/>
              </p:nvSpPr>
              <p:spPr>
                <a:xfrm>
                  <a:off x="3985513" y="2185200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94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D272-C427-0E14-457D-55ED69159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65A757-7C22-2F95-D054-17C1BB96BAD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788B9B-117A-30AB-7E12-E60E6BF78CB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12A298C-3350-1F6A-81E0-C4AF0EC8530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B65D668-919D-3A30-F20A-B03F41841D7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96CBF13-F055-E461-A63B-F02119366B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9245C3F-D7E7-9E2F-2F2F-8A5EA87E0B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3CD39FC-9F7C-6EDE-3457-43BF882B85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6E7C4D-863D-F261-5ADD-181F5BB88CE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A34FD6-48CD-C3FE-2161-7CFF0D89FD2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CDEDDC-5341-669E-C2EC-73A0688B87C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A91A2F-5077-048F-D4F2-823FBF350172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676722-FA4C-B015-3614-C87F2E6402B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117225-7B16-ECBE-20CE-DCEC1F19F0A6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8AB1739-E835-5A62-D86E-5A287FEC122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0559F18-B197-3D37-A6A2-94AF43B48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588D5D2-AEC0-916E-3A5B-CCB593ED5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66388A-C14A-DA7F-FB98-69C9A7F7E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867B799-E93D-B021-6031-B7ECB4E31C22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A27166A-E869-0DC9-1FEC-BDBE2DFFEF0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05FC286F-8B2E-E378-6834-4896C0D0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8FC6E277-7039-5FEA-DC49-C4A7CA0CA7B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F2E3D05C-85FE-0726-6CF6-CE0E635E2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2AF80ED9-8C39-9A22-9199-03D2982B025C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A294018B-48E5-68AE-E3BA-D16B2E922CD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7E56A9FA-AAFE-6F81-FA5A-617DA980E53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CB6DDE-8400-B42C-0F96-440ACD945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5881CD2-B36C-F91F-89F5-C219FF2F1D0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AFBA5DD-344D-DDD8-4251-20A133C78EBF}"/>
              </a:ext>
            </a:extLst>
          </p:cNvPr>
          <p:cNvGrpSpPr/>
          <p:nvPr/>
        </p:nvGrpSpPr>
        <p:grpSpPr>
          <a:xfrm>
            <a:off x="294838" y="680703"/>
            <a:ext cx="1848191" cy="169277"/>
            <a:chOff x="300038" y="457598"/>
            <a:chExt cx="184819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AB6526-726E-C6AA-95A3-9CA98C3E9CF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2B6089-BBEE-162F-4F5A-8C6508128C62}"/>
                </a:ext>
              </a:extLst>
            </p:cNvPr>
            <p:cNvSpPr txBox="1"/>
            <p:nvPr/>
          </p:nvSpPr>
          <p:spPr>
            <a:xfrm>
              <a:off x="471488" y="457598"/>
              <a:ext cx="167674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" name="그림 9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652B29A6-0C9D-1F74-575B-736DC806E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6" t="7445" r="30384" b="12961"/>
          <a:stretch/>
        </p:blipFill>
        <p:spPr>
          <a:xfrm>
            <a:off x="294838" y="1015838"/>
            <a:ext cx="5522782" cy="5330567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2E85524-1B93-7869-206F-B187CEAA1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53298" r="14827" b="29039"/>
          <a:stretch/>
        </p:blipFill>
        <p:spPr>
          <a:xfrm>
            <a:off x="3262338" y="1377513"/>
            <a:ext cx="706337" cy="706337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40C2160-FFCA-9F09-D43F-BC57EDA22921}"/>
              </a:ext>
            </a:extLst>
          </p:cNvPr>
          <p:cNvGrpSpPr/>
          <p:nvPr/>
        </p:nvGrpSpPr>
        <p:grpSpPr>
          <a:xfrm>
            <a:off x="2049511" y="5238346"/>
            <a:ext cx="770318" cy="913126"/>
            <a:chOff x="2449811" y="4977781"/>
            <a:chExt cx="770318" cy="913126"/>
          </a:xfrm>
        </p:grpSpPr>
        <p:pic>
          <p:nvPicPr>
            <p:cNvPr id="124" name="그림 1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78F38C2-0172-B370-2201-F3EE3D42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498916" y="5009611"/>
              <a:ext cx="721213" cy="670814"/>
            </a:xfrm>
            <a:prstGeom prst="rect">
              <a:avLst/>
            </a:prstGeom>
          </p:spPr>
        </p:pic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12D9E587-BDAC-D7F9-7D89-69F5ACCF0270}"/>
                </a:ext>
              </a:extLst>
            </p:cNvPr>
            <p:cNvSpPr/>
            <p:nvPr/>
          </p:nvSpPr>
          <p:spPr>
            <a:xfrm>
              <a:off x="2591612" y="569912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00C56A8B-94B5-FD07-675C-2277A5333C7E}"/>
                </a:ext>
              </a:extLst>
            </p:cNvPr>
            <p:cNvGrpSpPr/>
            <p:nvPr/>
          </p:nvGrpSpPr>
          <p:grpSpPr>
            <a:xfrm>
              <a:off x="2662578" y="5498607"/>
              <a:ext cx="393888" cy="204576"/>
              <a:chOff x="6707952" y="1814050"/>
              <a:chExt cx="393888" cy="204576"/>
            </a:xfrm>
          </p:grpSpPr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C3808117-DE00-9D57-3434-1921382742B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F5EB91E-917C-7417-255F-5E8F9B50BD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400FC16E-7FD1-3F82-DAC2-53199AE373FB}"/>
                </a:ext>
              </a:extLst>
            </p:cNvPr>
            <p:cNvCxnSpPr>
              <a:cxnSpLocks/>
            </p:cNvCxnSpPr>
            <p:nvPr/>
          </p:nvCxnSpPr>
          <p:spPr>
            <a:xfrm>
              <a:off x="2449811" y="4977781"/>
              <a:ext cx="267190" cy="214709"/>
            </a:xfrm>
            <a:prstGeom prst="line">
              <a:avLst/>
            </a:prstGeom>
            <a:ln w="1270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27114AD-15DD-52FE-3C7D-EC6F4FB4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3253321" y="2698749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0DD115-F774-E9C5-81B5-7ACCBA43A954}"/>
              </a:ext>
            </a:extLst>
          </p:cNvPr>
          <p:cNvSpPr/>
          <p:nvPr/>
        </p:nvSpPr>
        <p:spPr>
          <a:xfrm>
            <a:off x="3346017" y="338826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03CED18-10CA-AD09-7DD4-660B3F3F909D}"/>
              </a:ext>
            </a:extLst>
          </p:cNvPr>
          <p:cNvGrpSpPr/>
          <p:nvPr/>
        </p:nvGrpSpPr>
        <p:grpSpPr>
          <a:xfrm>
            <a:off x="3416983" y="3187745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0A62B6B8-4F21-DBAC-D904-EAA8E87A79A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FC44B2-7FBD-94D4-CA6C-F8F08014E8E8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DF94F9A7-687E-14D1-6557-48ACBCC6C3B7}"/>
              </a:ext>
            </a:extLst>
          </p:cNvPr>
          <p:cNvGrpSpPr/>
          <p:nvPr/>
        </p:nvGrpSpPr>
        <p:grpSpPr>
          <a:xfrm>
            <a:off x="3253321" y="3984462"/>
            <a:ext cx="721213" cy="881296"/>
            <a:chOff x="6558142" y="3958354"/>
            <a:chExt cx="721213" cy="881296"/>
          </a:xfrm>
        </p:grpSpPr>
        <p:pic>
          <p:nvPicPr>
            <p:cNvPr id="93" name="그림 9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6488749-4A06-AEEF-2189-159C47C7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8142" y="3958354"/>
              <a:ext cx="721213" cy="670814"/>
            </a:xfrm>
            <a:prstGeom prst="rect">
              <a:avLst/>
            </a:prstGeom>
          </p:spPr>
        </p:pic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94012F41-F771-052E-EC89-FBF6AD8D3530}"/>
                </a:ext>
              </a:extLst>
            </p:cNvPr>
            <p:cNvSpPr/>
            <p:nvPr/>
          </p:nvSpPr>
          <p:spPr>
            <a:xfrm>
              <a:off x="6650838" y="464786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C18EA56-2F2B-1685-A112-81FED3B64C46}"/>
                </a:ext>
              </a:extLst>
            </p:cNvPr>
            <p:cNvGrpSpPr/>
            <p:nvPr/>
          </p:nvGrpSpPr>
          <p:grpSpPr>
            <a:xfrm>
              <a:off x="6721804" y="4447350"/>
              <a:ext cx="393888" cy="204576"/>
              <a:chOff x="6707952" y="1814050"/>
              <a:chExt cx="393888" cy="204576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93DF0507-A8F7-F6E0-1CA8-01FCAE1A7CE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4211902-FFAF-2EC1-7490-0671C4029162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C788246-A21F-A99B-FC82-02DA50BF877B}"/>
              </a:ext>
            </a:extLst>
          </p:cNvPr>
          <p:cNvGrpSpPr/>
          <p:nvPr/>
        </p:nvGrpSpPr>
        <p:grpSpPr>
          <a:xfrm>
            <a:off x="3253321" y="5270176"/>
            <a:ext cx="721213" cy="881296"/>
            <a:chOff x="6558142" y="5146401"/>
            <a:chExt cx="721213" cy="881296"/>
          </a:xfrm>
        </p:grpSpPr>
        <p:pic>
          <p:nvPicPr>
            <p:cNvPr id="117" name="그림 1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BBCFFE-F4DB-18D3-FEF7-F6C86975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8142" y="5146401"/>
              <a:ext cx="721213" cy="670814"/>
            </a:xfrm>
            <a:prstGeom prst="rect">
              <a:avLst/>
            </a:prstGeom>
          </p:spPr>
        </p:pic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6CC8F189-22F5-8927-BA14-6A75E58C9DA8}"/>
                </a:ext>
              </a:extLst>
            </p:cNvPr>
            <p:cNvSpPr/>
            <p:nvPr/>
          </p:nvSpPr>
          <p:spPr>
            <a:xfrm>
              <a:off x="6650838" y="583591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FDDAA83-89E5-6100-A182-A6353534C22A}"/>
                </a:ext>
              </a:extLst>
            </p:cNvPr>
            <p:cNvGrpSpPr/>
            <p:nvPr/>
          </p:nvGrpSpPr>
          <p:grpSpPr>
            <a:xfrm>
              <a:off x="6721804" y="5635397"/>
              <a:ext cx="393888" cy="204576"/>
              <a:chOff x="6707952" y="1814050"/>
              <a:chExt cx="393888" cy="204576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A1E44088-79B0-C324-3227-02DC164330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9BEE898-9CF5-CD0E-F590-00B87359336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5A61063-ADAE-44E3-D0B8-75F0A912EDE6}"/>
              </a:ext>
            </a:extLst>
          </p:cNvPr>
          <p:cNvGrpSpPr/>
          <p:nvPr/>
        </p:nvGrpSpPr>
        <p:grpSpPr>
          <a:xfrm>
            <a:off x="2098616" y="3984462"/>
            <a:ext cx="721213" cy="881296"/>
            <a:chOff x="1969030" y="3723897"/>
            <a:chExt cx="721213" cy="881296"/>
          </a:xfrm>
        </p:grpSpPr>
        <p:pic>
          <p:nvPicPr>
            <p:cNvPr id="194" name="그림 19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4489536-2914-5D37-B84A-4B01993CB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1969030" y="3723897"/>
              <a:ext cx="721213" cy="670814"/>
            </a:xfrm>
            <a:prstGeom prst="rect">
              <a:avLst/>
            </a:prstGeom>
          </p:spPr>
        </p:pic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F4B1B134-2BC6-7D39-F9F7-235E8CFCEA27}"/>
                </a:ext>
              </a:extLst>
            </p:cNvPr>
            <p:cNvSpPr/>
            <p:nvPr/>
          </p:nvSpPr>
          <p:spPr>
            <a:xfrm>
              <a:off x="2061726" y="4413411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4AF8BFA-FFF4-1DCE-DB13-0655748BE855}"/>
                </a:ext>
              </a:extLst>
            </p:cNvPr>
            <p:cNvGrpSpPr/>
            <p:nvPr/>
          </p:nvGrpSpPr>
          <p:grpSpPr>
            <a:xfrm>
              <a:off x="2132692" y="4212893"/>
              <a:ext cx="393888" cy="204576"/>
              <a:chOff x="6707952" y="1814050"/>
              <a:chExt cx="393888" cy="204576"/>
            </a:xfrm>
          </p:grpSpPr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A0056593-9542-6B0C-F45D-2646073E0E4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E23E39D-158C-E406-A506-46CD58B647D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260" name="그림 259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671448B9-9878-F01C-1269-F89472B8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 flipH="1">
            <a:off x="2244639" y="4108380"/>
            <a:ext cx="426222" cy="426312"/>
          </a:xfrm>
          <a:prstGeom prst="ellipse">
            <a:avLst/>
          </a:prstGeom>
        </p:spPr>
      </p:pic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7CBA61D2-7358-1B52-B23E-3D67A9DDAF25}"/>
              </a:ext>
            </a:extLst>
          </p:cNvPr>
          <p:cNvCxnSpPr>
            <a:cxnSpLocks/>
          </p:cNvCxnSpPr>
          <p:nvPr/>
        </p:nvCxnSpPr>
        <p:spPr>
          <a:xfrm>
            <a:off x="2049740" y="3946841"/>
            <a:ext cx="254778" cy="21962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CDF0AC51-5342-10A3-4BF4-C4BBFAE68444}"/>
              </a:ext>
            </a:extLst>
          </p:cNvPr>
          <p:cNvSpPr txBox="1"/>
          <p:nvPr/>
        </p:nvSpPr>
        <p:spPr>
          <a:xfrm>
            <a:off x="762176" y="4060117"/>
            <a:ext cx="766413" cy="268517"/>
          </a:xfrm>
          <a:prstGeom prst="rect">
            <a:avLst/>
          </a:prstGeom>
          <a:noFill/>
          <a:ln w="12700">
            <a:noFill/>
          </a:ln>
        </p:spPr>
        <p:txBody>
          <a:bodyPr wrap="squar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MP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68" name="그림 267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07A29980-10EF-5F96-EE23-50A8466EEC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 flipH="1">
            <a:off x="2244639" y="5397302"/>
            <a:ext cx="426222" cy="426312"/>
          </a:xfrm>
          <a:prstGeom prst="ellipse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2E09E24A-2691-DE9F-AB4D-A724C82B7E7A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1753782" y="5238346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CC0CABBD-083F-8ED3-13B8-F740596D0038}"/>
              </a:ext>
            </a:extLst>
          </p:cNvPr>
          <p:cNvSpPr txBox="1"/>
          <p:nvPr/>
        </p:nvSpPr>
        <p:spPr>
          <a:xfrm>
            <a:off x="749390" y="5357230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79" name="그림 278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60ADA046-6CA0-C564-D70D-FE1407E655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3400816" y="2821410"/>
            <a:ext cx="426222" cy="426312"/>
          </a:xfrm>
          <a:prstGeom prst="ellipse">
            <a:avLst/>
          </a:prstGeom>
        </p:spPr>
      </p:pic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97A94812-2D31-E735-DE22-4467A4144A27}"/>
              </a:ext>
            </a:extLst>
          </p:cNvPr>
          <p:cNvCxnSpPr>
            <a:cxnSpLocks/>
            <a:endCxn id="279" idx="7"/>
          </p:cNvCxnSpPr>
          <p:nvPr/>
        </p:nvCxnSpPr>
        <p:spPr>
          <a:xfrm flipH="1">
            <a:off x="3764619" y="2661287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1B594DFA-06AD-D1CF-B209-E28B36D1B745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4021055" y="2661285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57C74D-047F-74EC-E325-A64F6372CA29}"/>
              </a:ext>
            </a:extLst>
          </p:cNvPr>
          <p:cNvSpPr txBox="1"/>
          <p:nvPr/>
        </p:nvSpPr>
        <p:spPr>
          <a:xfrm flipH="1">
            <a:off x="4476479" y="2777491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85" name="그림 284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92044D64-5FC4-84FB-0206-A33C44085F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3400816" y="5401299"/>
            <a:ext cx="426222" cy="426312"/>
          </a:xfrm>
          <a:prstGeom prst="ellipse">
            <a:avLst/>
          </a:prstGeom>
        </p:spPr>
      </p:pic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5C9B37E8-7515-2663-EBCD-6BB6B8C66050}"/>
              </a:ext>
            </a:extLst>
          </p:cNvPr>
          <p:cNvCxnSpPr>
            <a:cxnSpLocks/>
            <a:endCxn id="285" idx="7"/>
          </p:cNvCxnSpPr>
          <p:nvPr/>
        </p:nvCxnSpPr>
        <p:spPr>
          <a:xfrm flipH="1">
            <a:off x="3764619" y="5241176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C144BE75-AF68-3937-47A2-1738CEC32FEB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4020484" y="5241174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864633B2-2976-D991-AFED-785C97068F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3400816" y="1535287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5DA42D-4BD9-8338-BCCD-126AECD70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3253321" y="1413036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DB2D0461-B26A-7174-36BF-6DF0FDD8FC2E}"/>
              </a:ext>
            </a:extLst>
          </p:cNvPr>
          <p:cNvSpPr/>
          <p:nvPr/>
        </p:nvSpPr>
        <p:spPr>
          <a:xfrm>
            <a:off x="3346017" y="2102550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0FFFA5FA-1DC7-35E2-AF39-1EACE1D689E8}"/>
              </a:ext>
            </a:extLst>
          </p:cNvPr>
          <p:cNvGrpSpPr/>
          <p:nvPr/>
        </p:nvGrpSpPr>
        <p:grpSpPr>
          <a:xfrm>
            <a:off x="3416983" y="1902032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6931B1A9-3179-0008-641D-86BFB6B0039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A0B971-A9AF-8F6A-2969-3E627A1A0F6F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F10615AC-9F1C-78E8-E77B-E71E4019EC0F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3764619" y="1375164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0F9147D-B719-5E7D-6475-96A282BA8717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4020297" y="1376804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741E6-A11E-41AB-063C-F0817D3924DA}"/>
              </a:ext>
            </a:extLst>
          </p:cNvPr>
          <p:cNvSpPr txBox="1"/>
          <p:nvPr/>
        </p:nvSpPr>
        <p:spPr>
          <a:xfrm flipH="1">
            <a:off x="4494112" y="1493027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789C61-94DF-4424-28CF-E30066E60EB2}"/>
              </a:ext>
            </a:extLst>
          </p:cNvPr>
          <p:cNvGrpSpPr/>
          <p:nvPr/>
        </p:nvGrpSpPr>
        <p:grpSpPr>
          <a:xfrm>
            <a:off x="4318523" y="1260749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1B2E095-C8C9-46BA-168F-33D2626CAD4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F4A794-ADC9-50CD-C9B6-07CC8EC3CE04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B36CDA-3A06-7CBF-6788-6F5727ECBC7A}"/>
              </a:ext>
            </a:extLst>
          </p:cNvPr>
          <p:cNvGrpSpPr/>
          <p:nvPr/>
        </p:nvGrpSpPr>
        <p:grpSpPr>
          <a:xfrm>
            <a:off x="4318523" y="2545231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31554D-5C44-8D10-4DD3-AC6B1D2D2E38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370890-DD7E-CA7E-1F42-654583E66294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0" name="그림 49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D1283EEC-3F42-8FA4-F9D1-5C193B52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3400816" y="4104036"/>
            <a:ext cx="426222" cy="426312"/>
          </a:xfrm>
          <a:prstGeom prst="ellipse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74EB36A-D308-03D1-1696-BCF7064473C1}"/>
              </a:ext>
            </a:extLst>
          </p:cNvPr>
          <p:cNvCxnSpPr>
            <a:cxnSpLocks/>
          </p:cNvCxnSpPr>
          <p:nvPr/>
        </p:nvCxnSpPr>
        <p:spPr>
          <a:xfrm flipH="1">
            <a:off x="3764619" y="3943913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5EC5DBE-DE4E-58B1-2D5B-7E57929D7152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4021055" y="3943911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3924AB-08B8-F15C-FE65-C5013B61B176}"/>
              </a:ext>
            </a:extLst>
          </p:cNvPr>
          <p:cNvSpPr txBox="1"/>
          <p:nvPr/>
        </p:nvSpPr>
        <p:spPr>
          <a:xfrm flipH="1">
            <a:off x="4583881" y="4060117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27E7C7-025F-7034-2315-D035DF8B9E08}"/>
              </a:ext>
            </a:extLst>
          </p:cNvPr>
          <p:cNvGrpSpPr/>
          <p:nvPr/>
        </p:nvGrpSpPr>
        <p:grpSpPr>
          <a:xfrm>
            <a:off x="4318523" y="3827857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5D305B-9F97-83E6-221F-6A37B41C3062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9D8077-144C-84D8-75E1-C162632FA73B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1870B3B-0DE0-780C-F0D2-CF2576C939B1}"/>
              </a:ext>
            </a:extLst>
          </p:cNvPr>
          <p:cNvSpPr txBox="1"/>
          <p:nvPr/>
        </p:nvSpPr>
        <p:spPr>
          <a:xfrm flipH="1">
            <a:off x="4438007" y="5357230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EE20158-C24F-E6A0-B3FF-82B9A14AA63B}"/>
              </a:ext>
            </a:extLst>
          </p:cNvPr>
          <p:cNvGrpSpPr/>
          <p:nvPr/>
        </p:nvGrpSpPr>
        <p:grpSpPr>
          <a:xfrm>
            <a:off x="4318523" y="5125120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B37E33E-B8EB-73E9-E9A8-868AE633E823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33EB3C-CBDC-4E43-945C-FC0A71B4B984}"/>
                </a:ext>
              </a:extLst>
            </p:cNvPr>
            <p:cNvSpPr txBox="1"/>
            <p:nvPr/>
          </p:nvSpPr>
          <p:spPr>
            <a:xfrm>
              <a:off x="915192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5683F23-A2AD-DE07-492E-FB6B81E47F76}"/>
              </a:ext>
            </a:extLst>
          </p:cNvPr>
          <p:cNvGrpSpPr/>
          <p:nvPr/>
        </p:nvGrpSpPr>
        <p:grpSpPr>
          <a:xfrm>
            <a:off x="536982" y="5125120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DE381F4-C242-52BE-6B35-8F9C854D17D7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2FEFEF-5C58-9D9D-8EFE-4A502515E669}"/>
                </a:ext>
              </a:extLst>
            </p:cNvPr>
            <p:cNvSpPr txBox="1"/>
            <p:nvPr/>
          </p:nvSpPr>
          <p:spPr>
            <a:xfrm>
              <a:off x="1097937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 발화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7FF2A04-4019-842C-3E95-1E8A1CC56AA6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1753782" y="3943913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75810E1-1486-A880-6231-BC1D25BB3FCA}"/>
              </a:ext>
            </a:extLst>
          </p:cNvPr>
          <p:cNvGrpSpPr/>
          <p:nvPr/>
        </p:nvGrpSpPr>
        <p:grpSpPr>
          <a:xfrm>
            <a:off x="536982" y="3827857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6C3D490-1152-83E6-4E2D-C7FD65828C99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6D4024-5D4A-28E8-EAC9-721B97B50DCB}"/>
                </a:ext>
              </a:extLst>
            </p:cNvPr>
            <p:cNvSpPr txBox="1"/>
            <p:nvPr/>
          </p:nvSpPr>
          <p:spPr>
            <a:xfrm>
              <a:off x="1097938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반응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714A1AC-4946-CC85-E579-7DCB0723C028}"/>
              </a:ext>
            </a:extLst>
          </p:cNvPr>
          <p:cNvGraphicFramePr>
            <a:graphicFrameLocks noGrp="1"/>
          </p:cNvGraphicFramePr>
          <p:nvPr/>
        </p:nvGraphicFramePr>
        <p:xfrm>
          <a:off x="6105095" y="1401202"/>
          <a:ext cx="5786868" cy="1806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7186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47444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167557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178E51E5-1BCC-0031-C6DA-B2B97A33F7C7}"/>
              </a:ext>
            </a:extLst>
          </p:cNvPr>
          <p:cNvGrpSpPr/>
          <p:nvPr/>
        </p:nvGrpSpPr>
        <p:grpSpPr>
          <a:xfrm>
            <a:off x="6096002" y="3472728"/>
            <a:ext cx="5786868" cy="2670982"/>
            <a:chOff x="6096002" y="2876378"/>
            <a:chExt cx="5786868" cy="267098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52CE38-DC52-BFFC-3602-2035D94A4DED}"/>
                </a:ext>
              </a:extLst>
            </p:cNvPr>
            <p:cNvGrpSpPr/>
            <p:nvPr/>
          </p:nvGrpSpPr>
          <p:grpSpPr>
            <a:xfrm>
              <a:off x="6096002" y="2876378"/>
              <a:ext cx="5786868" cy="2670982"/>
              <a:chOff x="2185160" y="2603479"/>
              <a:chExt cx="5786868" cy="2927263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05E9005B-E28D-15CB-D8F7-016B06D4541A}"/>
                  </a:ext>
                </a:extLst>
              </p:cNvPr>
              <p:cNvSpPr/>
              <p:nvPr/>
            </p:nvSpPr>
            <p:spPr>
              <a:xfrm>
                <a:off x="2185160" y="2746026"/>
                <a:ext cx="5786868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6082B627-49A5-9BD9-74C4-FD9BC358EDB4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1F702503-ABC2-38E8-A6D4-E28A1DC5EB71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43C24E4-CE20-ECAE-B4EC-A0FB87A15F73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A8395ED7-AAA5-E15B-1794-4E164A413E5B}"/>
                </a:ext>
              </a:extLst>
            </p:cNvPr>
            <p:cNvGrpSpPr/>
            <p:nvPr/>
          </p:nvGrpSpPr>
          <p:grpSpPr>
            <a:xfrm>
              <a:off x="6188050" y="3228059"/>
              <a:ext cx="5602772" cy="2169243"/>
              <a:chOff x="6188050" y="3258091"/>
              <a:chExt cx="5602772" cy="216924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8601651-CC4C-F03D-5803-15589793140C}"/>
                  </a:ext>
                </a:extLst>
              </p:cNvPr>
              <p:cNvGrpSpPr/>
              <p:nvPr/>
            </p:nvGrpSpPr>
            <p:grpSpPr>
              <a:xfrm>
                <a:off x="6188050" y="4401359"/>
                <a:ext cx="5602772" cy="1025975"/>
                <a:chOff x="3087875" y="4081296"/>
                <a:chExt cx="5602772" cy="1025975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2BABABF1-8CF2-D82B-04B5-0BAEE176EC74}"/>
                    </a:ext>
                  </a:extLst>
                </p:cNvPr>
                <p:cNvSpPr/>
                <p:nvPr/>
              </p:nvSpPr>
              <p:spPr>
                <a:xfrm>
                  <a:off x="3087875" y="4081296"/>
                  <a:ext cx="5602772" cy="1025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615AA28B-5BCA-D14C-01E4-737544ABA306}"/>
                    </a:ext>
                  </a:extLst>
                </p:cNvPr>
                <p:cNvSpPr txBox="1"/>
                <p:nvPr/>
              </p:nvSpPr>
              <p:spPr>
                <a:xfrm>
                  <a:off x="3134870" y="4394228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</a:p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활성화 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285943A-B11F-25A8-D7E2-2958FBFA0D71}"/>
                  </a:ext>
                </a:extLst>
              </p:cNvPr>
              <p:cNvGrpSpPr/>
              <p:nvPr/>
            </p:nvGrpSpPr>
            <p:grpSpPr>
              <a:xfrm>
                <a:off x="6188050" y="3258091"/>
                <a:ext cx="5602772" cy="981943"/>
                <a:chOff x="3087875" y="2938028"/>
                <a:chExt cx="5602772" cy="981943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46265230-DFA3-C33D-99CF-867D3B18EE7F}"/>
                    </a:ext>
                  </a:extLst>
                </p:cNvPr>
                <p:cNvSpPr/>
                <p:nvPr/>
              </p:nvSpPr>
              <p:spPr>
                <a:xfrm>
                  <a:off x="3087875" y="2938028"/>
                  <a:ext cx="5602772" cy="981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79463824-C1E3-7B9C-4633-6E4754E480A4}"/>
                    </a:ext>
                  </a:extLst>
                </p:cNvPr>
                <p:cNvSpPr txBox="1"/>
                <p:nvPr/>
              </p:nvSpPr>
              <p:spPr>
                <a:xfrm>
                  <a:off x="3332039" y="3305889"/>
                  <a:ext cx="4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E501B421-C666-6408-D4C1-C60E0ECB1741}"/>
                  </a:ext>
                </a:extLst>
              </p:cNvPr>
              <p:cNvGrpSpPr/>
              <p:nvPr/>
            </p:nvGrpSpPr>
            <p:grpSpPr>
              <a:xfrm>
                <a:off x="7044208" y="3303912"/>
                <a:ext cx="4715754" cy="2097953"/>
                <a:chOff x="7469808" y="3303912"/>
                <a:chExt cx="4715754" cy="2097953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EB9AEA7B-23C0-E3A1-7DC7-348C7F087184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9773764" y="3997731"/>
                  <a:ext cx="2166488" cy="891845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372D65D-B0AE-A749-E37F-DC939A171DCC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7627607" y="3997730"/>
                  <a:ext cx="2153741" cy="912700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5C263C09-70F7-52D7-EEE6-3B0D314D2244}"/>
                    </a:ext>
                  </a:extLst>
                </p:cNvPr>
                <p:cNvGrpSpPr/>
                <p:nvPr/>
              </p:nvGrpSpPr>
              <p:grpSpPr>
                <a:xfrm>
                  <a:off x="7469808" y="4662263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3046DD31-3C1D-7F50-309B-12450EDCBA3F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FC7DBC71-FF6A-4B7A-12A7-BF720E058284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EF10539-64AF-3FD2-2887-5BFF8C6CF4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287E594E-4D47-8150-8F1C-136E5C74F50C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F6AE66DD-174D-247F-42A9-F6F4CA550D8D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6C22DD2-E9B2-8C0A-6A69-B8C7641C9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FAB2930F-6272-4377-386D-4E8DE04039A6}"/>
                    </a:ext>
                  </a:extLst>
                </p:cNvPr>
                <p:cNvGrpSpPr/>
                <p:nvPr/>
              </p:nvGrpSpPr>
              <p:grpSpPr>
                <a:xfrm>
                  <a:off x="7474650" y="3303912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35CB550F-5126-A195-3416-CBBCE97FC045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B22ED3BB-3059-75A4-6C7A-534509E6A5DD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A9F4B5CE-849F-3793-2656-2C6BCAF956D5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24805D3E-C453-58C5-18ED-021D2E5957A7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4F7A64DB-9901-D587-65D0-ED89987A4741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D06CC2F-FF28-E0BB-791C-0B7F7051D7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50FDD1F-A788-40F1-335A-EDE29152DD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3E471C6-15B9-6559-A75A-F23C428B61E6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FC827AB-ED79-0B53-32A8-2AE1F66AAF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0CC285C-ACF9-9627-273C-5E850C521D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1FD6B5-E4D8-775B-E157-74EDFD198D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D1F83E7B-ED89-4F8A-753B-FFFD5921C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C59E6AA-A2DC-06D7-2DA3-CF3D2793DB96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CE00E9-2FF0-BEB4-9630-A72E4CBC9ECD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AF938A9E-CAFA-D1A4-0398-B99A9B70AE3F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E735E3A-5EDD-D711-2BBF-574C126B9D8F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7E5BF6E-820B-EAB4-7140-9A9CE3546A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24B4EBAB-7ECA-70BF-8F9F-5144F4DB9169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E73674F4-D611-D4A1-893A-5792AB09E0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0295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8F5DB-CEAC-166D-DD48-8707E71F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10E2AF74-52D9-AB73-5944-C4B14B7520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6" t="7445" r="30384" b="12961"/>
          <a:stretch/>
        </p:blipFill>
        <p:spPr>
          <a:xfrm>
            <a:off x="3334609" y="1015838"/>
            <a:ext cx="5522782" cy="5330567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D54AEDD4-CE8B-8F9E-91EC-D6CFE20F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440587" y="1535287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E0655C68-7BE0-0D87-DD1E-A5B6114DA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293092" y="1413036"/>
            <a:ext cx="721213" cy="67081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39160288-D962-6E8E-3594-1358CC4EE6BE}"/>
              </a:ext>
            </a:extLst>
          </p:cNvPr>
          <p:cNvGrpSpPr/>
          <p:nvPr/>
        </p:nvGrpSpPr>
        <p:grpSpPr>
          <a:xfrm>
            <a:off x="5089282" y="5238346"/>
            <a:ext cx="770318" cy="913126"/>
            <a:chOff x="2449811" y="4977781"/>
            <a:chExt cx="770318" cy="913126"/>
          </a:xfrm>
        </p:grpSpPr>
        <p:pic>
          <p:nvPicPr>
            <p:cNvPr id="124" name="그림 1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2D11EEE-8B5C-8395-9430-26346191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498916" y="5009611"/>
              <a:ext cx="721213" cy="670814"/>
            </a:xfrm>
            <a:prstGeom prst="rect">
              <a:avLst/>
            </a:prstGeom>
          </p:spPr>
        </p:pic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588CF6F9-7F38-EEAA-F47B-CF7CDD65C04A}"/>
                </a:ext>
              </a:extLst>
            </p:cNvPr>
            <p:cNvSpPr/>
            <p:nvPr/>
          </p:nvSpPr>
          <p:spPr>
            <a:xfrm>
              <a:off x="2591612" y="569912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9F8BDC1-B6AA-ECA1-0B5A-7F41D8966766}"/>
                </a:ext>
              </a:extLst>
            </p:cNvPr>
            <p:cNvGrpSpPr/>
            <p:nvPr/>
          </p:nvGrpSpPr>
          <p:grpSpPr>
            <a:xfrm>
              <a:off x="2662578" y="5498607"/>
              <a:ext cx="393888" cy="204576"/>
              <a:chOff x="6707952" y="1814050"/>
              <a:chExt cx="393888" cy="204576"/>
            </a:xfrm>
          </p:grpSpPr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5D5071FB-0301-D00F-09A0-161FF9C7ACE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06EB5B0-75D2-39DD-8C08-C1AAEE5E9D9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E1C18F08-ACCD-D419-D1EC-C26299BDA2C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811" y="4977781"/>
              <a:ext cx="267190" cy="214709"/>
            </a:xfrm>
            <a:prstGeom prst="line">
              <a:avLst/>
            </a:prstGeom>
            <a:ln w="1270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C03338A-69B6-DBD2-E203-882CFEBD9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293092" y="2698749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FAA67D4-60F8-1BEF-B5A1-0A7D939038B5}"/>
              </a:ext>
            </a:extLst>
          </p:cNvPr>
          <p:cNvSpPr/>
          <p:nvPr/>
        </p:nvSpPr>
        <p:spPr>
          <a:xfrm>
            <a:off x="6385788" y="338826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FC4CFE5-0976-7ED8-48E9-7B713BBC6D38}"/>
              </a:ext>
            </a:extLst>
          </p:cNvPr>
          <p:cNvGrpSpPr/>
          <p:nvPr/>
        </p:nvGrpSpPr>
        <p:grpSpPr>
          <a:xfrm>
            <a:off x="6456754" y="3187745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F60B720F-8A61-B2FC-217C-D180612FBEF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2E11FF-4E61-197B-75CE-DABADF00FE47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9A560213-DEC0-12B4-2CFF-4CCFA9DC15EC}"/>
              </a:ext>
            </a:extLst>
          </p:cNvPr>
          <p:cNvGrpSpPr/>
          <p:nvPr/>
        </p:nvGrpSpPr>
        <p:grpSpPr>
          <a:xfrm>
            <a:off x="6293092" y="3984462"/>
            <a:ext cx="721213" cy="881296"/>
            <a:chOff x="6558142" y="3958354"/>
            <a:chExt cx="721213" cy="881296"/>
          </a:xfrm>
        </p:grpSpPr>
        <p:pic>
          <p:nvPicPr>
            <p:cNvPr id="93" name="그림 9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80F5E7-D6CF-6ED6-896A-213082BB0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8142" y="3958354"/>
              <a:ext cx="721213" cy="670814"/>
            </a:xfrm>
            <a:prstGeom prst="rect">
              <a:avLst/>
            </a:prstGeom>
          </p:spPr>
        </p:pic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8394074C-BF0B-FDDF-316F-9E2AE4DCE291}"/>
                </a:ext>
              </a:extLst>
            </p:cNvPr>
            <p:cNvSpPr/>
            <p:nvPr/>
          </p:nvSpPr>
          <p:spPr>
            <a:xfrm>
              <a:off x="6650838" y="464786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9E19F86-298D-D112-08CE-B2B7CF07EEDD}"/>
                </a:ext>
              </a:extLst>
            </p:cNvPr>
            <p:cNvGrpSpPr/>
            <p:nvPr/>
          </p:nvGrpSpPr>
          <p:grpSpPr>
            <a:xfrm>
              <a:off x="6721804" y="4447350"/>
              <a:ext cx="393888" cy="204576"/>
              <a:chOff x="6707952" y="1814050"/>
              <a:chExt cx="393888" cy="204576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2DEBCD50-10E4-23A0-3377-B52EF3E0853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F0C4A67-114B-4244-BB28-3678CF2CC53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B48C7B-A013-7F05-D0A2-75FC562F04CE}"/>
              </a:ext>
            </a:extLst>
          </p:cNvPr>
          <p:cNvGrpSpPr/>
          <p:nvPr/>
        </p:nvGrpSpPr>
        <p:grpSpPr>
          <a:xfrm>
            <a:off x="6293092" y="5270176"/>
            <a:ext cx="721213" cy="881296"/>
            <a:chOff x="6558142" y="5146401"/>
            <a:chExt cx="721213" cy="881296"/>
          </a:xfrm>
        </p:grpSpPr>
        <p:pic>
          <p:nvPicPr>
            <p:cNvPr id="117" name="그림 1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658A7B2-EBE0-A88A-8E6A-032D6174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8142" y="5146401"/>
              <a:ext cx="721213" cy="670814"/>
            </a:xfrm>
            <a:prstGeom prst="rect">
              <a:avLst/>
            </a:prstGeom>
          </p:spPr>
        </p:pic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6D7D0AA8-E115-4442-F2A5-E07EAA2CE995}"/>
                </a:ext>
              </a:extLst>
            </p:cNvPr>
            <p:cNvSpPr/>
            <p:nvPr/>
          </p:nvSpPr>
          <p:spPr>
            <a:xfrm>
              <a:off x="6650838" y="5835915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1F2ACD5-6BB0-9057-7850-4E79312540F7}"/>
                </a:ext>
              </a:extLst>
            </p:cNvPr>
            <p:cNvGrpSpPr/>
            <p:nvPr/>
          </p:nvGrpSpPr>
          <p:grpSpPr>
            <a:xfrm>
              <a:off x="6721804" y="5635397"/>
              <a:ext cx="393888" cy="204576"/>
              <a:chOff x="6707952" y="1814050"/>
              <a:chExt cx="393888" cy="204576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D94586B6-0810-8814-2A2C-9BD8DCC7020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C69948-380B-5D5E-BA05-17BEC62DCA6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760EB35-E98A-83C8-32F6-DCAFB83D0793}"/>
              </a:ext>
            </a:extLst>
          </p:cNvPr>
          <p:cNvGrpSpPr/>
          <p:nvPr/>
        </p:nvGrpSpPr>
        <p:grpSpPr>
          <a:xfrm>
            <a:off x="5138387" y="3984462"/>
            <a:ext cx="721213" cy="881296"/>
            <a:chOff x="1969030" y="3723897"/>
            <a:chExt cx="721213" cy="881296"/>
          </a:xfrm>
        </p:grpSpPr>
        <p:pic>
          <p:nvPicPr>
            <p:cNvPr id="194" name="그림 19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9CCAE64-0233-28D1-577B-7D0D8B41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1969030" y="3723897"/>
              <a:ext cx="721213" cy="670814"/>
            </a:xfrm>
            <a:prstGeom prst="rect">
              <a:avLst/>
            </a:prstGeom>
          </p:spPr>
        </p:pic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A39A4D74-302D-1FDB-359D-41173A84490F}"/>
                </a:ext>
              </a:extLst>
            </p:cNvPr>
            <p:cNvSpPr/>
            <p:nvPr/>
          </p:nvSpPr>
          <p:spPr>
            <a:xfrm>
              <a:off x="2061726" y="4413411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9E37CE2A-6B0D-E259-D8FE-B5C9B60C4988}"/>
                </a:ext>
              </a:extLst>
            </p:cNvPr>
            <p:cNvGrpSpPr/>
            <p:nvPr/>
          </p:nvGrpSpPr>
          <p:grpSpPr>
            <a:xfrm>
              <a:off x="2132692" y="4212893"/>
              <a:ext cx="393888" cy="204576"/>
              <a:chOff x="6707952" y="1814050"/>
              <a:chExt cx="393888" cy="204576"/>
            </a:xfrm>
          </p:grpSpPr>
          <p:sp>
            <p:nvSpPr>
              <p:cNvPr id="197" name="사각형: 둥근 모서리 196">
                <a:extLst>
                  <a:ext uri="{FF2B5EF4-FFF2-40B4-BE49-F238E27FC236}">
                    <a16:creationId xmlns:a16="http://schemas.microsoft.com/office/drawing/2014/main" id="{C05D328B-C779-0E67-F1F1-E01F97B5FA1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C4F24D84-8265-626F-44DE-A55B92F082B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260" name="그림 259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48E26889-7806-F82E-A224-1E5E4BE8CB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 flipH="1">
            <a:off x="5284410" y="4108380"/>
            <a:ext cx="426222" cy="426312"/>
          </a:xfrm>
          <a:prstGeom prst="ellipse">
            <a:avLst/>
          </a:prstGeom>
        </p:spPr>
      </p:pic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A6A6315F-8D85-1C4F-1914-233D58068F0A}"/>
              </a:ext>
            </a:extLst>
          </p:cNvPr>
          <p:cNvCxnSpPr>
            <a:cxnSpLocks/>
          </p:cNvCxnSpPr>
          <p:nvPr/>
        </p:nvCxnSpPr>
        <p:spPr>
          <a:xfrm>
            <a:off x="5089511" y="3946841"/>
            <a:ext cx="254778" cy="21962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FA78C179-AB9E-8B35-32C3-5F9CE28E2C4B}"/>
              </a:ext>
            </a:extLst>
          </p:cNvPr>
          <p:cNvSpPr txBox="1"/>
          <p:nvPr/>
        </p:nvSpPr>
        <p:spPr>
          <a:xfrm>
            <a:off x="3801947" y="4060117"/>
            <a:ext cx="766413" cy="268517"/>
          </a:xfrm>
          <a:prstGeom prst="rect">
            <a:avLst/>
          </a:prstGeom>
          <a:noFill/>
          <a:ln w="12700">
            <a:noFill/>
          </a:ln>
        </p:spPr>
        <p:txBody>
          <a:bodyPr wrap="squar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MP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68" name="그림 267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BBB4F03E-19FE-6376-0766-8340A146A1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 flipH="1">
            <a:off x="5284410" y="5397302"/>
            <a:ext cx="426222" cy="426312"/>
          </a:xfrm>
          <a:prstGeom prst="ellipse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9032870A-AAE1-157F-E72E-73F6F511C9A6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793553" y="5238346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E46E92A3-FA88-35B7-1748-9D9ACC828A7F}"/>
              </a:ext>
            </a:extLst>
          </p:cNvPr>
          <p:cNvSpPr txBox="1"/>
          <p:nvPr/>
        </p:nvSpPr>
        <p:spPr>
          <a:xfrm>
            <a:off x="3789161" y="5357230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79" name="그림 278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51BAD2B7-EFC3-6E8C-6796-E3CB79102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440587" y="2821410"/>
            <a:ext cx="426222" cy="426312"/>
          </a:xfrm>
          <a:prstGeom prst="ellipse">
            <a:avLst/>
          </a:prstGeom>
        </p:spPr>
      </p:pic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A8DBEC6-B68F-E67C-2347-D06C430C784A}"/>
              </a:ext>
            </a:extLst>
          </p:cNvPr>
          <p:cNvCxnSpPr>
            <a:cxnSpLocks/>
            <a:endCxn id="279" idx="7"/>
          </p:cNvCxnSpPr>
          <p:nvPr/>
        </p:nvCxnSpPr>
        <p:spPr>
          <a:xfrm flipH="1">
            <a:off x="6804390" y="2661287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EF3C3546-CDFF-650E-803A-ABBF061F713F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060826" y="2661285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895B6B7-FF31-FB72-5D8D-5796FB89A4B8}"/>
              </a:ext>
            </a:extLst>
          </p:cNvPr>
          <p:cNvSpPr txBox="1"/>
          <p:nvPr/>
        </p:nvSpPr>
        <p:spPr>
          <a:xfrm flipH="1">
            <a:off x="7516250" y="2777491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85" name="그림 284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AE8BEA99-D691-9500-E5BC-5AF19DFB78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440587" y="5401299"/>
            <a:ext cx="426222" cy="426312"/>
          </a:xfrm>
          <a:prstGeom prst="ellipse">
            <a:avLst/>
          </a:prstGeom>
        </p:spPr>
      </p:pic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B0463BA-BE7A-6F68-22D1-9B1E20A43D85}"/>
              </a:ext>
            </a:extLst>
          </p:cNvPr>
          <p:cNvCxnSpPr>
            <a:cxnSpLocks/>
            <a:endCxn id="285" idx="7"/>
          </p:cNvCxnSpPr>
          <p:nvPr/>
        </p:nvCxnSpPr>
        <p:spPr>
          <a:xfrm flipH="1">
            <a:off x="6804390" y="5241176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F342FA67-6289-78DB-45D0-E08D449D08D7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060255" y="5241174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78D04CF-F0E3-03BC-853B-F792C66ED7A0}"/>
              </a:ext>
            </a:extLst>
          </p:cNvPr>
          <p:cNvSpPr/>
          <p:nvPr/>
        </p:nvSpPr>
        <p:spPr>
          <a:xfrm>
            <a:off x="6385788" y="2102550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D6D1E300-5A4F-EF7D-540D-FC24577ABE25}"/>
              </a:ext>
            </a:extLst>
          </p:cNvPr>
          <p:cNvGrpSpPr/>
          <p:nvPr/>
        </p:nvGrpSpPr>
        <p:grpSpPr>
          <a:xfrm>
            <a:off x="6456754" y="1902032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195C9E4A-6060-1975-7979-BF839F191DC9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3C85321-D4F7-1825-A73B-7781994761F8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4687B699-EBDA-2170-0CB1-A72DB3814C81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804390" y="1371354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CE97EF-0239-5324-5F8F-0C054FE089EB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060068" y="1376804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6F026B-387A-878B-EB8C-13A510F5D42B}"/>
              </a:ext>
            </a:extLst>
          </p:cNvPr>
          <p:cNvSpPr txBox="1"/>
          <p:nvPr/>
        </p:nvSpPr>
        <p:spPr>
          <a:xfrm flipH="1">
            <a:off x="7533883" y="1493027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01EB58-73DA-FF36-6619-2AF8CCCA44E1}"/>
              </a:ext>
            </a:extLst>
          </p:cNvPr>
          <p:cNvGrpSpPr/>
          <p:nvPr/>
        </p:nvGrpSpPr>
        <p:grpSpPr>
          <a:xfrm>
            <a:off x="7358294" y="1260749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05A6046-1D32-CD6C-F01A-B39470A560F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AE2A09-2C7C-167F-6993-40B8DC2F9F0A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BFAD5C-8FE5-AD55-AB28-1F92EEC6A311}"/>
              </a:ext>
            </a:extLst>
          </p:cNvPr>
          <p:cNvGrpSpPr/>
          <p:nvPr/>
        </p:nvGrpSpPr>
        <p:grpSpPr>
          <a:xfrm>
            <a:off x="7358294" y="2545231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47B6EC-777C-0573-3451-F3BC71546141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4F3D74-13F9-4BA7-3DB3-14D28D6EA2E6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0" name="그림 49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DE805F29-58D6-DB40-6D31-38CB32C11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440587" y="4104036"/>
            <a:ext cx="426222" cy="426312"/>
          </a:xfrm>
          <a:prstGeom prst="ellipse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7720381-82AB-153D-99A3-B060B37C3CFE}"/>
              </a:ext>
            </a:extLst>
          </p:cNvPr>
          <p:cNvCxnSpPr>
            <a:cxnSpLocks/>
          </p:cNvCxnSpPr>
          <p:nvPr/>
        </p:nvCxnSpPr>
        <p:spPr>
          <a:xfrm flipH="1">
            <a:off x="6804390" y="3943913"/>
            <a:ext cx="258175" cy="22255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B5207F-6952-3318-46BC-61C578A75E13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060826" y="3943911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5C133D1-906E-1AD5-7E02-CB820243200C}"/>
              </a:ext>
            </a:extLst>
          </p:cNvPr>
          <p:cNvSpPr txBox="1"/>
          <p:nvPr/>
        </p:nvSpPr>
        <p:spPr>
          <a:xfrm flipH="1">
            <a:off x="7623652" y="4060117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3858401-2C64-264C-D0F6-AB33AC3BAF85}"/>
              </a:ext>
            </a:extLst>
          </p:cNvPr>
          <p:cNvGrpSpPr/>
          <p:nvPr/>
        </p:nvGrpSpPr>
        <p:grpSpPr>
          <a:xfrm>
            <a:off x="7358294" y="3827857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470C708-E043-90EE-54F0-393C37925C67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28C2CBF-CC42-F25B-0AAF-7077E677A25C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EA9EA4A-F367-25FE-F77B-149FD3A42CAB}"/>
              </a:ext>
            </a:extLst>
          </p:cNvPr>
          <p:cNvSpPr txBox="1"/>
          <p:nvPr/>
        </p:nvSpPr>
        <p:spPr>
          <a:xfrm flipH="1">
            <a:off x="7477778" y="5357230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63DC1A9-541E-45F2-DCEF-3E19A077BA1D}"/>
              </a:ext>
            </a:extLst>
          </p:cNvPr>
          <p:cNvGrpSpPr/>
          <p:nvPr/>
        </p:nvGrpSpPr>
        <p:grpSpPr>
          <a:xfrm>
            <a:off x="7358294" y="5125120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2C7D22F-8B51-3408-09BC-2779425ACBDE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34D05C-BD2E-F7CB-E779-1DE289E6DC29}"/>
                </a:ext>
              </a:extLst>
            </p:cNvPr>
            <p:cNvSpPr txBox="1"/>
            <p:nvPr/>
          </p:nvSpPr>
          <p:spPr>
            <a:xfrm>
              <a:off x="915192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4FAF8A3-668B-DB51-E427-4636A841A233}"/>
              </a:ext>
            </a:extLst>
          </p:cNvPr>
          <p:cNvGrpSpPr/>
          <p:nvPr/>
        </p:nvGrpSpPr>
        <p:grpSpPr>
          <a:xfrm>
            <a:off x="3576753" y="5125120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E7E9331-1EA5-3436-7823-2EE527130B7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CD491C-9789-C446-8A8A-54E5D415E082}"/>
                </a:ext>
              </a:extLst>
            </p:cNvPr>
            <p:cNvSpPr txBox="1"/>
            <p:nvPr/>
          </p:nvSpPr>
          <p:spPr>
            <a:xfrm>
              <a:off x="1097937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 발화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00D5428-F4D5-E63D-711A-4F20C28BB3F1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793553" y="3943913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33BFB92-0DF4-43E4-DEE3-B824D680FCF1}"/>
              </a:ext>
            </a:extLst>
          </p:cNvPr>
          <p:cNvGrpSpPr/>
          <p:nvPr/>
        </p:nvGrpSpPr>
        <p:grpSpPr>
          <a:xfrm>
            <a:off x="3576753" y="3827857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90C24B8-C4BB-7FE3-B180-D80CB0A6D30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3FC516-1197-446B-6ADE-1D58B53403C0}"/>
                </a:ext>
              </a:extLst>
            </p:cNvPr>
            <p:cNvSpPr txBox="1"/>
            <p:nvPr/>
          </p:nvSpPr>
          <p:spPr>
            <a:xfrm>
              <a:off x="1097938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반응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E439C6-0241-2F7F-0154-31683171682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87D1F24-A7E6-B0B3-5C53-6C42232725D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9F1E74E-DFAA-7B3C-5400-72A2BDC6F6FD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E870B4-FEEC-3898-6E3A-F4E123A06339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98105FB-D0A4-17E0-FF49-9B58388A4E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09302561-170B-C1ED-6D03-B4DA77CA85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2B93ACA-7772-A814-8609-784F5D3CD3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E27C74-FDDE-1620-C919-02D783E400A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FAE334-2C86-BB7E-79EF-80F3F9D748C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7B456E-3D80-E3B9-1A10-3A628462DE7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C79D9-CD2D-9823-25AB-B26E998CC77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9E2237-040B-3D69-E5A9-522DAE561D6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A01219-8BC1-5D78-3695-28DEA85BFF5D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5ECF1CA-F088-B4D0-D975-ABC244B4D64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63B9759-8394-DB28-83E1-976A7A344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A323303-1BEF-388B-E315-0AADD46B8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13A7FC-5F2C-F07A-128E-070AF245AA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4A3D1686-8CDE-5036-D134-185255A1949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56CFE7B-3C0D-F76E-E8E1-9C4B92994D7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2E50197-F4DC-9C1F-2A84-ECBB3F19E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BCA2B2C-D58B-C83D-C91E-92C12D92DBE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DF0DD3B-17E4-B1C1-BEE1-E8227C33E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412D469-7E31-43E8-CA43-27B16BCAA75D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A999A98-4C64-1EFC-83C4-890C66C981A1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EC8AC21-56D1-A0A9-6B24-91A8496AA3D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87C5A36-4A9B-7C56-AF49-F53B8B7DA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796EA70B-0305-C7E5-3542-B78FBF29C07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76717B5-A58E-221E-4160-31E686663CD0}"/>
              </a:ext>
            </a:extLst>
          </p:cNvPr>
          <p:cNvGrpSpPr/>
          <p:nvPr/>
        </p:nvGrpSpPr>
        <p:grpSpPr>
          <a:xfrm>
            <a:off x="3334609" y="680703"/>
            <a:ext cx="1848191" cy="169277"/>
            <a:chOff x="300038" y="457598"/>
            <a:chExt cx="184819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590C258-3C3B-B28B-E5A6-43AF7C57726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6F8606-211F-336F-BE6C-6B76A0CCA055}"/>
                </a:ext>
              </a:extLst>
            </p:cNvPr>
            <p:cNvSpPr txBox="1"/>
            <p:nvPr/>
          </p:nvSpPr>
          <p:spPr>
            <a:xfrm>
              <a:off x="471488" y="457598"/>
              <a:ext cx="167674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89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5FDE9258-F1A8-E090-C9D6-231CCDB7A5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2384426" y="1437964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CFA1CBC-15B3-3723-469C-1A2EA97C9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2252403" y="1305986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987F58C-2D69-5ACB-16BC-807EBAB3FE40}"/>
              </a:ext>
            </a:extLst>
          </p:cNvPr>
          <p:cNvSpPr/>
          <p:nvPr/>
        </p:nvSpPr>
        <p:spPr>
          <a:xfrm>
            <a:off x="2329627" y="2007334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470D9A-D49E-55D7-CCCE-6C9988DB90E9}"/>
              </a:ext>
            </a:extLst>
          </p:cNvPr>
          <p:cNvGrpSpPr/>
          <p:nvPr/>
        </p:nvGrpSpPr>
        <p:grpSpPr>
          <a:xfrm>
            <a:off x="1082226" y="2603533"/>
            <a:ext cx="1875918" cy="3452723"/>
            <a:chOff x="768369" y="2603533"/>
            <a:chExt cx="1875918" cy="3452723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D173E444-6516-E6A6-8278-C39E5FFCBAD9}"/>
                </a:ext>
              </a:extLst>
            </p:cNvPr>
            <p:cNvGrpSpPr/>
            <p:nvPr/>
          </p:nvGrpSpPr>
          <p:grpSpPr>
            <a:xfrm>
              <a:off x="768369" y="5174960"/>
              <a:ext cx="721213" cy="881296"/>
              <a:chOff x="2498916" y="5009611"/>
              <a:chExt cx="721213" cy="881296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B3352C-48A2-9D0C-A9FB-A2872205F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2498916" y="500961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326D8C11-4BAE-3C7A-E6B5-3944E8534145}"/>
                  </a:ext>
                </a:extLst>
              </p:cNvPr>
              <p:cNvSpPr/>
              <p:nvPr/>
            </p:nvSpPr>
            <p:spPr>
              <a:xfrm>
                <a:off x="2591612" y="569912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BE9ABD21-8F16-99B6-1996-A30BCA1F9F70}"/>
                  </a:ext>
                </a:extLst>
              </p:cNvPr>
              <p:cNvGrpSpPr/>
              <p:nvPr/>
            </p:nvGrpSpPr>
            <p:grpSpPr>
              <a:xfrm>
                <a:off x="2662578" y="549860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70B687B5-F2DD-AECE-5A6A-0E1396A6FD1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BE7F1180-D6C5-3110-850B-FEF0920B14F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D2DE578D-53A0-9021-C351-32DC51ED0C4B}"/>
                </a:ext>
              </a:extLst>
            </p:cNvPr>
            <p:cNvGrpSpPr/>
            <p:nvPr/>
          </p:nvGrpSpPr>
          <p:grpSpPr>
            <a:xfrm>
              <a:off x="1923074" y="3889246"/>
              <a:ext cx="721213" cy="881296"/>
              <a:chOff x="6558142" y="3958354"/>
              <a:chExt cx="721213" cy="881296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BD485AE-95EA-AAC2-EC16-05D9986B6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8142" y="39583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6B0922A3-5FCF-ED88-C73F-6F6960BD9013}"/>
                  </a:ext>
                </a:extLst>
              </p:cNvPr>
              <p:cNvSpPr/>
              <p:nvPr/>
            </p:nvSpPr>
            <p:spPr>
              <a:xfrm>
                <a:off x="6650838" y="46478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CF754F17-C337-EB14-77C4-00118BD33E32}"/>
                  </a:ext>
                </a:extLst>
              </p:cNvPr>
              <p:cNvGrpSpPr/>
              <p:nvPr/>
            </p:nvGrpSpPr>
            <p:grpSpPr>
              <a:xfrm>
                <a:off x="6721804" y="4447350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3F93ABFB-EE42-4225-6043-F5563A96467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01B7531-B781-CCB8-FCE3-0F3A7A721F7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59763A2-493D-964E-639C-9C054CECFED6}"/>
                </a:ext>
              </a:extLst>
            </p:cNvPr>
            <p:cNvGrpSpPr/>
            <p:nvPr/>
          </p:nvGrpSpPr>
          <p:grpSpPr>
            <a:xfrm>
              <a:off x="1923074" y="5174960"/>
              <a:ext cx="721213" cy="881296"/>
              <a:chOff x="6558142" y="5146401"/>
              <a:chExt cx="721213" cy="881296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1D87727-ECF3-F333-1D90-B2BA077CB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8142" y="514640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44705258-23C0-6698-B40E-525A88F31842}"/>
                  </a:ext>
                </a:extLst>
              </p:cNvPr>
              <p:cNvSpPr/>
              <p:nvPr/>
            </p:nvSpPr>
            <p:spPr>
              <a:xfrm>
                <a:off x="6650838" y="583591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867D428-EBE5-DA6A-EE5B-7951085317D3}"/>
                  </a:ext>
                </a:extLst>
              </p:cNvPr>
              <p:cNvGrpSpPr/>
              <p:nvPr/>
            </p:nvGrpSpPr>
            <p:grpSpPr>
              <a:xfrm>
                <a:off x="6721804" y="563539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4444D780-34B2-7C12-3B1B-2BADC312FEE4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86B9B67-D875-A770-71FC-5DBAA78E6C5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F83D211-C870-22B5-C5E2-1E59549A4CF1}"/>
                </a:ext>
              </a:extLst>
            </p:cNvPr>
            <p:cNvGrpSpPr/>
            <p:nvPr/>
          </p:nvGrpSpPr>
          <p:grpSpPr>
            <a:xfrm>
              <a:off x="768369" y="3889246"/>
              <a:ext cx="721213" cy="881296"/>
              <a:chOff x="1969030" y="3723897"/>
              <a:chExt cx="721213" cy="881296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C301242-DD68-4440-AFB4-BE8652FF4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969030" y="372389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51EC2555-4712-F781-8953-E331D3ED57AF}"/>
                  </a:ext>
                </a:extLst>
              </p:cNvPr>
              <p:cNvSpPr/>
              <p:nvPr/>
            </p:nvSpPr>
            <p:spPr>
              <a:xfrm>
                <a:off x="2061726" y="441341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460B3793-4BEF-B3BA-CF16-9CFFAECD199C}"/>
                  </a:ext>
                </a:extLst>
              </p:cNvPr>
              <p:cNvGrpSpPr/>
              <p:nvPr/>
            </p:nvGrpSpPr>
            <p:grpSpPr>
              <a:xfrm>
                <a:off x="2132692" y="421289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DAAB2637-5878-4E2D-E92A-84A1F227120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AF34A86-0104-33FC-7FEC-F705708F1EAB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</p:grpSp>
        <p:pic>
          <p:nvPicPr>
            <p:cNvPr id="260" name="그림 259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C998D158-DAB3-6542-8AAF-297E32D29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 flipH="1">
              <a:off x="914392" y="4013164"/>
              <a:ext cx="426222" cy="426312"/>
            </a:xfrm>
            <a:prstGeom prst="ellipse">
              <a:avLst/>
            </a:prstGeom>
          </p:spPr>
        </p:pic>
        <p:pic>
          <p:nvPicPr>
            <p:cNvPr id="268" name="그림 267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E0E08B75-2185-55BD-BA28-9B5C65BB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 flipH="1">
              <a:off x="914392" y="5302086"/>
              <a:ext cx="426222" cy="426312"/>
            </a:xfrm>
            <a:prstGeom prst="ellipse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C80D0F-AAB4-6A1D-3129-F6AFFFD1ADEF}"/>
                </a:ext>
              </a:extLst>
            </p:cNvPr>
            <p:cNvGrpSpPr/>
            <p:nvPr/>
          </p:nvGrpSpPr>
          <p:grpSpPr>
            <a:xfrm>
              <a:off x="1923074" y="2603533"/>
              <a:ext cx="721213" cy="881296"/>
              <a:chOff x="3253321" y="2698749"/>
              <a:chExt cx="721213" cy="881296"/>
            </a:xfrm>
          </p:grpSpPr>
          <p:pic>
            <p:nvPicPr>
              <p:cNvPr id="75" name="그림 7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B99CBD-EF53-675F-4B7F-44A493383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253321" y="269874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BDD54F75-7087-399B-2ACD-0599FB2F4879}"/>
                  </a:ext>
                </a:extLst>
              </p:cNvPr>
              <p:cNvSpPr/>
              <p:nvPr/>
            </p:nvSpPr>
            <p:spPr>
              <a:xfrm>
                <a:off x="3346017" y="33882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B26D5F4E-3649-D046-B3DF-7C8857AEE2D7}"/>
                  </a:ext>
                </a:extLst>
              </p:cNvPr>
              <p:cNvGrpSpPr/>
              <p:nvPr/>
            </p:nvGrpSpPr>
            <p:grpSpPr>
              <a:xfrm>
                <a:off x="3416983" y="3187745"/>
                <a:ext cx="393888" cy="204576"/>
                <a:chOff x="6707952" y="1814050"/>
                <a:chExt cx="393888" cy="204576"/>
              </a:xfrm>
            </p:grpSpPr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09473285-9C36-C80E-10D4-31253CF9F6A2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AACFDD8-0F73-B5F1-75C1-F166980F9C2F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pic>
            <p:nvPicPr>
              <p:cNvPr id="279" name="그림 278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3027EEBE-84B2-DC27-0479-104450852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1" t="17471" r="78305" b="59056"/>
              <a:stretch/>
            </p:blipFill>
            <p:spPr>
              <a:xfrm>
                <a:off x="3400816" y="2821410"/>
                <a:ext cx="426222" cy="426312"/>
              </a:xfrm>
              <a:prstGeom prst="ellipse">
                <a:avLst/>
              </a:prstGeom>
            </p:spPr>
          </p:pic>
        </p:grpSp>
        <p:pic>
          <p:nvPicPr>
            <p:cNvPr id="285" name="그림 284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76EDDCA7-1EB5-0896-C92F-9C2019CD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070569" y="5306083"/>
              <a:ext cx="426222" cy="426312"/>
            </a:xfrm>
            <a:prstGeom prst="ellipse">
              <a:avLst/>
            </a:prstGeom>
          </p:spPr>
        </p:pic>
        <p:pic>
          <p:nvPicPr>
            <p:cNvPr id="50" name="그림 49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80DA6903-9E57-6879-0E56-8048AF002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070569" y="4008820"/>
              <a:ext cx="426222" cy="426312"/>
            </a:xfrm>
            <a:prstGeom prst="ellipse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25586"/>
              </p:ext>
            </p:extLst>
          </p:nvPr>
        </p:nvGraphicFramePr>
        <p:xfrm>
          <a:off x="3985227" y="1286489"/>
          <a:ext cx="5786868" cy="1806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7186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47444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167557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7B101DFE-4853-3447-3574-F238FCBF8EE0}"/>
              </a:ext>
            </a:extLst>
          </p:cNvPr>
          <p:cNvGrpSpPr/>
          <p:nvPr/>
        </p:nvGrpSpPr>
        <p:grpSpPr>
          <a:xfrm>
            <a:off x="3976134" y="3358015"/>
            <a:ext cx="5786868" cy="2670982"/>
            <a:chOff x="6096002" y="2876378"/>
            <a:chExt cx="5786868" cy="267098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6096002" y="2876378"/>
              <a:ext cx="5786868" cy="2670982"/>
              <a:chOff x="2185160" y="2603479"/>
              <a:chExt cx="5786868" cy="2927263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60" y="2746026"/>
                <a:ext cx="5786868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0DA4C89-50E7-CCF7-AE4A-9A8C5E387047}"/>
                </a:ext>
              </a:extLst>
            </p:cNvPr>
            <p:cNvGrpSpPr/>
            <p:nvPr/>
          </p:nvGrpSpPr>
          <p:grpSpPr>
            <a:xfrm>
              <a:off x="6188050" y="3228059"/>
              <a:ext cx="5602772" cy="2169243"/>
              <a:chOff x="6188050" y="3258091"/>
              <a:chExt cx="5602772" cy="216924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CA79B21-508B-D4F9-CEDF-F7656B640D01}"/>
                  </a:ext>
                </a:extLst>
              </p:cNvPr>
              <p:cNvGrpSpPr/>
              <p:nvPr/>
            </p:nvGrpSpPr>
            <p:grpSpPr>
              <a:xfrm>
                <a:off x="6188050" y="4401359"/>
                <a:ext cx="5602772" cy="1025975"/>
                <a:chOff x="3087875" y="4081296"/>
                <a:chExt cx="5602772" cy="1025975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D99FC6E1-5CC2-8532-2429-E9990DC64B33}"/>
                    </a:ext>
                  </a:extLst>
                </p:cNvPr>
                <p:cNvSpPr/>
                <p:nvPr/>
              </p:nvSpPr>
              <p:spPr>
                <a:xfrm>
                  <a:off x="3087875" y="4081296"/>
                  <a:ext cx="5602772" cy="1025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82EA107F-E38A-2CEF-464C-2DD7570CF4D3}"/>
                    </a:ext>
                  </a:extLst>
                </p:cNvPr>
                <p:cNvSpPr txBox="1"/>
                <p:nvPr/>
              </p:nvSpPr>
              <p:spPr>
                <a:xfrm>
                  <a:off x="3134870" y="4394228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</a:p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활성화 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4F2D838-115B-7385-420D-2A5C5AB6A69E}"/>
                  </a:ext>
                </a:extLst>
              </p:cNvPr>
              <p:cNvGrpSpPr/>
              <p:nvPr/>
            </p:nvGrpSpPr>
            <p:grpSpPr>
              <a:xfrm>
                <a:off x="6188050" y="3258091"/>
                <a:ext cx="5602772" cy="981943"/>
                <a:chOff x="3087875" y="2938028"/>
                <a:chExt cx="5602772" cy="981943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47695713-95C9-9230-55B2-1FE2CFBBF42B}"/>
                    </a:ext>
                  </a:extLst>
                </p:cNvPr>
                <p:cNvSpPr/>
                <p:nvPr/>
              </p:nvSpPr>
              <p:spPr>
                <a:xfrm>
                  <a:off x="3087875" y="2938028"/>
                  <a:ext cx="5602772" cy="981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D8936359-3A99-A194-5354-7B962ACC1D82}"/>
                    </a:ext>
                  </a:extLst>
                </p:cNvPr>
                <p:cNvSpPr txBox="1"/>
                <p:nvPr/>
              </p:nvSpPr>
              <p:spPr>
                <a:xfrm>
                  <a:off x="3332039" y="3305889"/>
                  <a:ext cx="4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799E930E-87C8-A427-1BC0-7816E933DBDD}"/>
                  </a:ext>
                </a:extLst>
              </p:cNvPr>
              <p:cNvGrpSpPr/>
              <p:nvPr/>
            </p:nvGrpSpPr>
            <p:grpSpPr>
              <a:xfrm>
                <a:off x="7044208" y="3303912"/>
                <a:ext cx="4715754" cy="2097953"/>
                <a:chOff x="7469808" y="3303912"/>
                <a:chExt cx="4715754" cy="2097953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9773764" y="3997731"/>
                  <a:ext cx="2166488" cy="891845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7627607" y="3997730"/>
                  <a:ext cx="2153741" cy="912700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7469808" y="4662263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7474650" y="3303912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812277" y="2571947"/>
            <a:ext cx="2547348" cy="368661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CB6A1DE-4468-2AC7-6842-B9C5B155E35D}"/>
              </a:ext>
            </a:extLst>
          </p:cNvPr>
          <p:cNvGrpSpPr/>
          <p:nvPr/>
        </p:nvGrpSpPr>
        <p:grpSpPr>
          <a:xfrm>
            <a:off x="2411833" y="1837426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AE22C4F2-1BD3-39F2-EEFE-9F81046BE2F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93B93CD-3528-B2E4-58EF-0A8583447ACC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EE6A-881F-C767-498C-4667BCEE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C372482-D297-0601-8B1D-671C367FD8E7}"/>
              </a:ext>
            </a:extLst>
          </p:cNvPr>
          <p:cNvGrpSpPr/>
          <p:nvPr/>
        </p:nvGrpSpPr>
        <p:grpSpPr>
          <a:xfrm>
            <a:off x="768369" y="1305986"/>
            <a:ext cx="1875918" cy="4750270"/>
            <a:chOff x="2098616" y="1401202"/>
            <a:chExt cx="1875918" cy="4750270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75BDCC52-2F08-A18D-FC3B-005FF2F2152A}"/>
                </a:ext>
              </a:extLst>
            </p:cNvPr>
            <p:cNvGrpSpPr/>
            <p:nvPr/>
          </p:nvGrpSpPr>
          <p:grpSpPr>
            <a:xfrm>
              <a:off x="2098616" y="5270176"/>
              <a:ext cx="721213" cy="881296"/>
              <a:chOff x="2498916" y="5009611"/>
              <a:chExt cx="721213" cy="881296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A23D289-7357-C9D8-90FE-FFE80FC20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2498916" y="500961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4D723EFB-10C9-86A7-84A2-E99B6BDFE668}"/>
                  </a:ext>
                </a:extLst>
              </p:cNvPr>
              <p:cNvSpPr/>
              <p:nvPr/>
            </p:nvSpPr>
            <p:spPr>
              <a:xfrm>
                <a:off x="2591612" y="569912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2B635F3-0DFF-DF00-278C-CAB8DD3045CC}"/>
                  </a:ext>
                </a:extLst>
              </p:cNvPr>
              <p:cNvGrpSpPr/>
              <p:nvPr/>
            </p:nvGrpSpPr>
            <p:grpSpPr>
              <a:xfrm>
                <a:off x="2662578" y="549860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E0EB9C24-BE05-7D1A-AA08-EB91B99D25D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E01AD18-A6C1-CC3C-CA73-EB66DD44073C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8788DD0F-CCA2-4CB3-E229-58CD268CC265}"/>
                </a:ext>
              </a:extLst>
            </p:cNvPr>
            <p:cNvGrpSpPr/>
            <p:nvPr/>
          </p:nvGrpSpPr>
          <p:grpSpPr>
            <a:xfrm>
              <a:off x="3253321" y="3984462"/>
              <a:ext cx="721213" cy="881296"/>
              <a:chOff x="6558142" y="3958354"/>
              <a:chExt cx="721213" cy="881296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13D6C03-1EB4-0D9B-0362-8AEE3D012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8142" y="39583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7E8EAB40-3F56-FAA6-9520-79A6FC1EFD88}"/>
                  </a:ext>
                </a:extLst>
              </p:cNvPr>
              <p:cNvSpPr/>
              <p:nvPr/>
            </p:nvSpPr>
            <p:spPr>
              <a:xfrm>
                <a:off x="6650838" y="46478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4F10EF0-2C23-6B11-75A6-CAC561C5CFF5}"/>
                  </a:ext>
                </a:extLst>
              </p:cNvPr>
              <p:cNvGrpSpPr/>
              <p:nvPr/>
            </p:nvGrpSpPr>
            <p:grpSpPr>
              <a:xfrm>
                <a:off x="6721804" y="4447350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9F978FD8-4683-C55F-BC81-3D48EA1B53C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4048D13-A4BE-7AEB-07AE-B668C116F1E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47074B9-846D-DB96-73F6-73BF8CB1D775}"/>
                </a:ext>
              </a:extLst>
            </p:cNvPr>
            <p:cNvGrpSpPr/>
            <p:nvPr/>
          </p:nvGrpSpPr>
          <p:grpSpPr>
            <a:xfrm>
              <a:off x="3253321" y="5270176"/>
              <a:ext cx="721213" cy="881296"/>
              <a:chOff x="6558142" y="5146401"/>
              <a:chExt cx="721213" cy="881296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13B932-652D-5E62-8D0F-E82BA49B1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8142" y="514640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26F12FFB-34CA-0FF5-C7A0-5E0F6B51AF3C}"/>
                  </a:ext>
                </a:extLst>
              </p:cNvPr>
              <p:cNvSpPr/>
              <p:nvPr/>
            </p:nvSpPr>
            <p:spPr>
              <a:xfrm>
                <a:off x="6650838" y="583591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3A22881B-887C-5D6C-A50A-2360ED4F0F30}"/>
                  </a:ext>
                </a:extLst>
              </p:cNvPr>
              <p:cNvGrpSpPr/>
              <p:nvPr/>
            </p:nvGrpSpPr>
            <p:grpSpPr>
              <a:xfrm>
                <a:off x="6721804" y="563539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A9082023-5D5B-2FAF-90E0-E9F5D0C9AC2B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12DA79D-D78B-3918-B6DE-F4289392AB3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C382783-134B-1782-BCD8-BF22DF2B5AE2}"/>
                </a:ext>
              </a:extLst>
            </p:cNvPr>
            <p:cNvGrpSpPr/>
            <p:nvPr/>
          </p:nvGrpSpPr>
          <p:grpSpPr>
            <a:xfrm>
              <a:off x="2098616" y="3984462"/>
              <a:ext cx="721213" cy="881296"/>
              <a:chOff x="1969030" y="3723897"/>
              <a:chExt cx="721213" cy="881296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33A893E-DDC7-CB43-054B-A1D62C74D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969030" y="372389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58F3BD57-A1D6-345B-92D2-B6C7BD436BFB}"/>
                  </a:ext>
                </a:extLst>
              </p:cNvPr>
              <p:cNvSpPr/>
              <p:nvPr/>
            </p:nvSpPr>
            <p:spPr>
              <a:xfrm>
                <a:off x="2061726" y="441341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79A5A755-18EF-DA1E-8A3C-539468C6715D}"/>
                  </a:ext>
                </a:extLst>
              </p:cNvPr>
              <p:cNvGrpSpPr/>
              <p:nvPr/>
            </p:nvGrpSpPr>
            <p:grpSpPr>
              <a:xfrm>
                <a:off x="2132692" y="421289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2B087A40-9ACA-A215-44EB-9EFEC4F7A51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2E25300-67FB-BCF8-8B23-A9CE2FAD1F8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</p:grpSp>
        <p:pic>
          <p:nvPicPr>
            <p:cNvPr id="260" name="그림 259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3B9DFF6-247B-4D44-BF1D-714BA1335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 flipH="1">
              <a:off x="2244639" y="4108380"/>
              <a:ext cx="426222" cy="426312"/>
            </a:xfrm>
            <a:prstGeom prst="ellipse">
              <a:avLst/>
            </a:prstGeom>
          </p:spPr>
        </p:pic>
        <p:pic>
          <p:nvPicPr>
            <p:cNvPr id="268" name="그림 267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FEAA0866-5CEA-9A6D-DD3F-F6745B9BA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 flipH="1">
              <a:off x="2244639" y="5397302"/>
              <a:ext cx="426222" cy="426312"/>
            </a:xfrm>
            <a:prstGeom prst="ellipse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D76F4E1-4ED4-12AB-D598-1A12780F3839}"/>
                </a:ext>
              </a:extLst>
            </p:cNvPr>
            <p:cNvGrpSpPr/>
            <p:nvPr/>
          </p:nvGrpSpPr>
          <p:grpSpPr>
            <a:xfrm>
              <a:off x="3253321" y="2698749"/>
              <a:ext cx="721213" cy="881296"/>
              <a:chOff x="3253321" y="2698749"/>
              <a:chExt cx="721213" cy="881296"/>
            </a:xfrm>
          </p:grpSpPr>
          <p:pic>
            <p:nvPicPr>
              <p:cNvPr id="75" name="그림 7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41A6C6C-4063-4CB7-C03C-572F8207F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253321" y="269874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5CF8E73E-3308-95BD-0853-CA4E86009660}"/>
                  </a:ext>
                </a:extLst>
              </p:cNvPr>
              <p:cNvSpPr/>
              <p:nvPr/>
            </p:nvSpPr>
            <p:spPr>
              <a:xfrm>
                <a:off x="3346017" y="33882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C77E845-5F14-A78D-9F08-1D95C0A7C638}"/>
                  </a:ext>
                </a:extLst>
              </p:cNvPr>
              <p:cNvGrpSpPr/>
              <p:nvPr/>
            </p:nvGrpSpPr>
            <p:grpSpPr>
              <a:xfrm>
                <a:off x="3416983" y="3187745"/>
                <a:ext cx="393888" cy="204576"/>
                <a:chOff x="6707952" y="1814050"/>
                <a:chExt cx="393888" cy="204576"/>
              </a:xfrm>
            </p:grpSpPr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E1E98800-3AFB-9F24-DA10-89C8E379AF7A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4A4F4BF-E52C-9BD9-9A88-9682F05B70C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pic>
            <p:nvPicPr>
              <p:cNvPr id="279" name="그림 278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167B84-ACFE-51CB-CF7C-EA9B1665C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1" t="17471" r="78305" b="59056"/>
              <a:stretch/>
            </p:blipFill>
            <p:spPr>
              <a:xfrm>
                <a:off x="3400816" y="2821410"/>
                <a:ext cx="426222" cy="426312"/>
              </a:xfrm>
              <a:prstGeom prst="ellipse">
                <a:avLst/>
              </a:prstGeom>
            </p:spPr>
          </p:pic>
        </p:grpSp>
        <p:pic>
          <p:nvPicPr>
            <p:cNvPr id="285" name="그림 284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62275D9D-A26B-0F41-D75E-9528D773D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3400816" y="5401299"/>
              <a:ext cx="426222" cy="426312"/>
            </a:xfrm>
            <a:prstGeom prst="ellipse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7F0230F-A84A-8239-465A-03653C069082}"/>
                </a:ext>
              </a:extLst>
            </p:cNvPr>
            <p:cNvGrpSpPr/>
            <p:nvPr/>
          </p:nvGrpSpPr>
          <p:grpSpPr>
            <a:xfrm>
              <a:off x="3268793" y="1401202"/>
              <a:ext cx="690268" cy="893130"/>
              <a:chOff x="3284266" y="1401202"/>
              <a:chExt cx="690268" cy="893130"/>
            </a:xfrm>
          </p:grpSpPr>
          <p:pic>
            <p:nvPicPr>
              <p:cNvPr id="212" name="그림 211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C1531DE6-5200-932B-878D-AD9646B0C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1" t="17471" r="78305" b="59056"/>
              <a:stretch/>
            </p:blipFill>
            <p:spPr>
              <a:xfrm>
                <a:off x="3416289" y="1533180"/>
                <a:ext cx="426222" cy="426312"/>
              </a:xfrm>
              <a:prstGeom prst="ellipse">
                <a:avLst/>
              </a:prstGeom>
            </p:spPr>
          </p:pic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9CB847D-E324-5C3A-8D6F-9A5FE1501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3284266" y="1401202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A4794CED-6C96-D442-41E5-1CE1F1EAD57E}"/>
                  </a:ext>
                </a:extLst>
              </p:cNvPr>
              <p:cNvSpPr/>
              <p:nvPr/>
            </p:nvSpPr>
            <p:spPr>
              <a:xfrm>
                <a:off x="3361490" y="2102550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50" name="그림 49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3F578797-F5F9-97E4-AF7A-F2AADC4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3400816" y="4104036"/>
              <a:ext cx="426222" cy="426312"/>
            </a:xfrm>
            <a:prstGeom prst="ellipse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D18BB0-16E0-2B8C-E07D-208EA11431C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12F81E-E399-ACDC-2F40-109FB880614E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ADD4AA-27A6-3FB7-1921-D73AECE66AE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B75469-7C1E-3CC0-6A91-3BACCF9288A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4C6DE51-93C7-43CA-5A11-5F586495AD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0CA3ACA3-6AF2-AD5C-3D75-3F48A77BCB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2596740-50BE-B627-D3A9-040EE972B4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4C83E4-1E03-13D6-C300-7391C106F8B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225FCA-4B4A-BF32-7FEF-E1A89C0392CD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00CF9F-8E45-B117-CD4C-E2CC7B044D4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7EFC5B-42CF-20BD-DC39-AAE4A30B035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EE812B-4DF8-FB62-5689-A9F8CA1C463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200DA3-581C-785E-5779-99EE930E754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385851-CB01-7CAC-E11E-47589BD4597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B428C44-7470-25A0-1EF5-99DE11D92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7AE952D-DD74-D957-928B-08E9E157F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8294346-CD45-C2EA-F99D-81A186773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CCD30361-C155-DF31-360A-35008EF4734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58BA849-AE1A-EBA9-39EE-64D3697294C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B9ECB71D-6422-9D76-CDF1-C94EFE9BC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67DBA580-D779-79BC-E256-F8E1F9FD3A8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C36901F4-D1C7-3D69-660A-873A9022A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8E9593C0-A5C2-21B3-B765-5EF33026F1D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E403464-654D-D056-BB24-E55F3BEFAA79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9D3EF67-A2CF-3010-E33F-6415E36E2ED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2F38A543-87E0-7FD2-1956-B46C3C7A5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5E92DFF-6275-FDB6-7B90-807BAA54604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E3EA373-50C0-8FB7-17A4-306372114460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01F53C-4921-5FDF-D117-510CBC1973C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200346-E5FE-785B-0368-1BA8881CF261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" name="그림 9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94787B7F-3D41-A01A-780E-8CDF417E88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3" t="7445" r="30383" b="12961"/>
          <a:stretch/>
        </p:blipFill>
        <p:spPr>
          <a:xfrm>
            <a:off x="294837" y="1015838"/>
            <a:ext cx="2822983" cy="5330567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8E0B90-84CF-22D1-2CE0-8E14B6F134B0}"/>
              </a:ext>
            </a:extLst>
          </p:cNvPr>
          <p:cNvGraphicFramePr>
            <a:graphicFrameLocks noGrp="1"/>
          </p:cNvGraphicFramePr>
          <p:nvPr/>
        </p:nvGraphicFramePr>
        <p:xfrm>
          <a:off x="6105095" y="1401202"/>
          <a:ext cx="5786868" cy="1806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7186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47444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167557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D36E0644-46B5-9198-471E-E3CADBDABCB3}"/>
              </a:ext>
            </a:extLst>
          </p:cNvPr>
          <p:cNvGrpSpPr/>
          <p:nvPr/>
        </p:nvGrpSpPr>
        <p:grpSpPr>
          <a:xfrm>
            <a:off x="6096002" y="3472728"/>
            <a:ext cx="5786868" cy="2670982"/>
            <a:chOff x="6096002" y="2876378"/>
            <a:chExt cx="5786868" cy="267098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75E59F4-4A8F-DD29-2395-96D30E7BA6BD}"/>
                </a:ext>
              </a:extLst>
            </p:cNvPr>
            <p:cNvGrpSpPr/>
            <p:nvPr/>
          </p:nvGrpSpPr>
          <p:grpSpPr>
            <a:xfrm>
              <a:off x="6096002" y="2876378"/>
              <a:ext cx="5786868" cy="2670982"/>
              <a:chOff x="2185160" y="2603479"/>
              <a:chExt cx="5786868" cy="2927263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92C98809-5D7E-DAF9-9162-9C03B47D75E6}"/>
                  </a:ext>
                </a:extLst>
              </p:cNvPr>
              <p:cNvSpPr/>
              <p:nvPr/>
            </p:nvSpPr>
            <p:spPr>
              <a:xfrm>
                <a:off x="2185160" y="2746026"/>
                <a:ext cx="5786868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B3602DF8-A2C4-4FDA-B015-775409395FA2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529DEC06-AA29-A052-8AFC-8C94F14A6E19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47281E4-DAB9-57B5-0429-46837B8922B1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278607B9-BE8C-2F29-5A7E-9588BC8D45FF}"/>
                </a:ext>
              </a:extLst>
            </p:cNvPr>
            <p:cNvGrpSpPr/>
            <p:nvPr/>
          </p:nvGrpSpPr>
          <p:grpSpPr>
            <a:xfrm>
              <a:off x="6188050" y="3228059"/>
              <a:ext cx="5602772" cy="2169243"/>
              <a:chOff x="6188050" y="3258091"/>
              <a:chExt cx="5602772" cy="216924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993C4BD-C017-86B3-6AAD-107DEDE56116}"/>
                  </a:ext>
                </a:extLst>
              </p:cNvPr>
              <p:cNvGrpSpPr/>
              <p:nvPr/>
            </p:nvGrpSpPr>
            <p:grpSpPr>
              <a:xfrm>
                <a:off x="6188050" y="4401359"/>
                <a:ext cx="5602772" cy="1025975"/>
                <a:chOff x="3087875" y="4081296"/>
                <a:chExt cx="5602772" cy="1025975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CC42D3A0-4516-EC6D-78CA-4CD490252774}"/>
                    </a:ext>
                  </a:extLst>
                </p:cNvPr>
                <p:cNvSpPr/>
                <p:nvPr/>
              </p:nvSpPr>
              <p:spPr>
                <a:xfrm>
                  <a:off x="3087875" y="4081296"/>
                  <a:ext cx="5602772" cy="1025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2527983-1656-D773-2BAB-9B27C79FA20C}"/>
                    </a:ext>
                  </a:extLst>
                </p:cNvPr>
                <p:cNvSpPr txBox="1"/>
                <p:nvPr/>
              </p:nvSpPr>
              <p:spPr>
                <a:xfrm>
                  <a:off x="3134870" y="4394228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</a:p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활성화 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173675F-B24F-59BA-F644-23D16540C730}"/>
                  </a:ext>
                </a:extLst>
              </p:cNvPr>
              <p:cNvGrpSpPr/>
              <p:nvPr/>
            </p:nvGrpSpPr>
            <p:grpSpPr>
              <a:xfrm>
                <a:off x="6188050" y="3258091"/>
                <a:ext cx="5602772" cy="981943"/>
                <a:chOff x="3087875" y="2938028"/>
                <a:chExt cx="5602772" cy="981943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E4BE1F78-09F0-85BA-3284-22779B3C858D}"/>
                    </a:ext>
                  </a:extLst>
                </p:cNvPr>
                <p:cNvSpPr/>
                <p:nvPr/>
              </p:nvSpPr>
              <p:spPr>
                <a:xfrm>
                  <a:off x="3087875" y="2938028"/>
                  <a:ext cx="5602772" cy="981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BADEB36B-4186-AACF-323E-B06624D5877E}"/>
                    </a:ext>
                  </a:extLst>
                </p:cNvPr>
                <p:cNvSpPr txBox="1"/>
                <p:nvPr/>
              </p:nvSpPr>
              <p:spPr>
                <a:xfrm>
                  <a:off x="3332039" y="3305889"/>
                  <a:ext cx="4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117FD1EF-0CFE-6EE4-A18F-8DACDEE7CB40}"/>
                  </a:ext>
                </a:extLst>
              </p:cNvPr>
              <p:cNvGrpSpPr/>
              <p:nvPr/>
            </p:nvGrpSpPr>
            <p:grpSpPr>
              <a:xfrm>
                <a:off x="7044208" y="3303912"/>
                <a:ext cx="4715754" cy="2097953"/>
                <a:chOff x="7469808" y="3303912"/>
                <a:chExt cx="4715754" cy="2097953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697AE07-CC52-BCAC-39A5-EDD22A0CA281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9773764" y="3997731"/>
                  <a:ext cx="2166488" cy="891845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26420BE-06A4-549D-3D9F-2647DCAE356F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7627607" y="3997730"/>
                  <a:ext cx="2153741" cy="912700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AD07D65-8BE7-EFAE-B9E7-482C58BA2D62}"/>
                    </a:ext>
                  </a:extLst>
                </p:cNvPr>
                <p:cNvGrpSpPr/>
                <p:nvPr/>
              </p:nvGrpSpPr>
              <p:grpSpPr>
                <a:xfrm>
                  <a:off x="7469808" y="4662263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DC878716-BB1B-662B-D14F-8219B812DA7F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E5B48A63-43E1-EB95-EE42-344B61363901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2F16648-3342-AB47-498E-F8130E9165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A0268BFC-7D01-9F6E-C073-24630117941A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2DA8576D-C822-FC8E-616B-83F5AEA5B7C0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1986252-7843-1636-F1F3-91126C9750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FA056B1-5C91-5B70-3BBC-36804994C787}"/>
                    </a:ext>
                  </a:extLst>
                </p:cNvPr>
                <p:cNvGrpSpPr/>
                <p:nvPr/>
              </p:nvGrpSpPr>
              <p:grpSpPr>
                <a:xfrm>
                  <a:off x="7474650" y="3303912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12E1389D-4296-4ECC-49D5-93BE347F7E9D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24D16382-2786-CF26-809D-D98C6F8A11CB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6A5F01C5-F0CD-D02B-920A-FD0E67C78AD7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CC7D98AA-6FD2-5045-48AA-D7D2A8885BC8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F160AC1F-0269-5AFD-20C7-7F9B10F116A7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3C67A3-76F0-AF23-55D1-07B3ACB1E8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9F66966-CEED-07BB-EF10-B8F5D3D733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171C0C92-9672-DE99-568B-5E752FEE761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1268FFE-1EEE-003E-67B5-6EE5D56967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5C464AE-8AD0-03AE-D784-D17956DB52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5188CE-16FA-B7A0-88BF-0DA020327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AE6B2A-0032-D340-EBCB-35804C351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D0546E4-15A2-924C-5AE4-5371D74BF908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FE6F71A-7C41-EBC9-A17E-7D38446DE9B0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50F35DE-93BD-74BE-010B-E0D800A6AE15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5C08E79-0681-5CD5-315E-30BDAD934F07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454A3CE-FA25-BB8C-FC19-B446DC051543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8F75826A-E7A0-99B9-286A-EFA5801D1AC2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5736C7B6-90A4-321C-E949-7C72006B5E8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FF0F11-6DEF-AE8D-2197-5DE315A00205}"/>
              </a:ext>
            </a:extLst>
          </p:cNvPr>
          <p:cNvCxnSpPr>
            <a:cxnSpLocks/>
            <a:endCxn id="279" idx="0"/>
          </p:cNvCxnSpPr>
          <p:nvPr/>
        </p:nvCxnSpPr>
        <p:spPr>
          <a:xfrm>
            <a:off x="2283680" y="1864276"/>
            <a:ext cx="0" cy="861918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2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9005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6950</TotalTime>
  <Words>2029</Words>
  <Application>Microsoft Office PowerPoint</Application>
  <PresentationFormat>와이드스크린</PresentationFormat>
  <Paragraphs>564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112</cp:revision>
  <dcterms:created xsi:type="dcterms:W3CDTF">2024-11-19T19:33:02Z</dcterms:created>
  <dcterms:modified xsi:type="dcterms:W3CDTF">2024-12-23T12:17:31Z</dcterms:modified>
</cp:coreProperties>
</file>